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68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56E20A-CF75-40CB-8541-4071BACEC149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05D58-6563-4478-BBE8-9DB0A6FDB6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199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A05D58-6563-4478-BBE8-9DB0A6FDB66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C0456D-8276-035B-63CD-F7B325BED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986087"/>
            <a:ext cx="106870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468A0-8876-9321-8292-37380047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800000" cy="28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C4FB8-CBD4-4A4D-AF45-8BCE39F2E618}"/>
              </a:ext>
            </a:extLst>
          </p:cNvPr>
          <p:cNvSpPr/>
          <p:nvPr/>
        </p:nvSpPr>
        <p:spPr bwMode="white">
          <a:xfrm>
            <a:off x="7614321" y="2145714"/>
            <a:ext cx="514285" cy="46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30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1477B-70F7-5011-0015-5BD040AC34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9747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7BD491-480B-AC02-7A4E-D95F8D13DF07}"/>
              </a:ext>
            </a:extLst>
          </p:cNvPr>
          <p:cNvSpPr/>
          <p:nvPr/>
        </p:nvSpPr>
        <p:spPr bwMode="white">
          <a:xfrm>
            <a:off x="6711325" y="6106474"/>
            <a:ext cx="3057083" cy="48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DB59E5C-B565-DB11-6863-F0EE118D8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429000"/>
            <a:ext cx="4288196" cy="3167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A078E-36C3-AC3F-03F5-A68B8B5CA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66F87-1F51-965F-57B3-10183FFFE18D}"/>
              </a:ext>
            </a:extLst>
          </p:cNvPr>
          <p:cNvSpPr/>
          <p:nvPr/>
        </p:nvSpPr>
        <p:spPr bwMode="white">
          <a:xfrm>
            <a:off x="5091428" y="3003061"/>
            <a:ext cx="3956900" cy="46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5E90C58-150C-6F9C-9C62-448EBD2BA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789040"/>
            <a:ext cx="4044304" cy="260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1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2F212-9046-4EFF-A516-F630A88053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0231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0E565-9086-4DC4-60BC-3B4514FAB1EE}"/>
              </a:ext>
            </a:extLst>
          </p:cNvPr>
          <p:cNvSpPr/>
          <p:nvPr/>
        </p:nvSpPr>
        <p:spPr bwMode="white">
          <a:xfrm>
            <a:off x="4497716" y="3808419"/>
            <a:ext cx="2320637" cy="33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5844DED-65E1-DCF2-D304-1E56368FC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064" y="4346771"/>
            <a:ext cx="49625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3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5D52A-2F55-5217-AEA6-5C0169E8E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6658210" cy="610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11FA9-DD46-D605-5BFC-00162990AB4D}"/>
              </a:ext>
            </a:extLst>
          </p:cNvPr>
          <p:cNvSpPr/>
          <p:nvPr/>
        </p:nvSpPr>
        <p:spPr bwMode="white">
          <a:xfrm>
            <a:off x="2639616" y="4293096"/>
            <a:ext cx="1993920" cy="34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7737266-0F35-8FE5-300F-C746EBF71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844" y="4744180"/>
            <a:ext cx="5314404" cy="210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1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9FD80-ACB7-9730-EE3C-A1BA25804D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32"/>
          <a:stretch/>
        </p:blipFill>
        <p:spPr>
          <a:xfrm>
            <a:off x="141036" y="948546"/>
            <a:ext cx="7733466" cy="491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C46D673-3A7A-28C1-F42B-8BEEC0EB6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099868"/>
            <a:ext cx="2537768" cy="23039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E3BF2FE-0FE3-00DF-9A52-82D5E88FB51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049" y="3717032"/>
            <a:ext cx="4608514" cy="190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2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686C2-E2FA-BF60-BC1A-65D25AFD0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023102"/>
            <a:ext cx="8976992" cy="4834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14147-2935-CDEE-C4B9-F28754EF01C0}"/>
              </a:ext>
            </a:extLst>
          </p:cNvPr>
          <p:cNvSpPr/>
          <p:nvPr/>
        </p:nvSpPr>
        <p:spPr bwMode="white">
          <a:xfrm>
            <a:off x="3575720" y="2959206"/>
            <a:ext cx="4248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BD2D5D-C25C-EB48-17DA-78D292658BBC}"/>
              </a:ext>
            </a:extLst>
          </p:cNvPr>
          <p:cNvSpPr/>
          <p:nvPr/>
        </p:nvSpPr>
        <p:spPr bwMode="white">
          <a:xfrm>
            <a:off x="8860002" y="5407478"/>
            <a:ext cx="609523" cy="55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7A4E8A-9E7C-4208-D75B-6AC85CEEED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68" b="1681"/>
          <a:stretch/>
        </p:blipFill>
        <p:spPr>
          <a:xfrm>
            <a:off x="2495600" y="294910"/>
            <a:ext cx="6364402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37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4DF33-686B-5763-7570-4363E88C92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2486F-2055-457E-C2BF-CBF149F18B69}"/>
              </a:ext>
            </a:extLst>
          </p:cNvPr>
          <p:cNvSpPr/>
          <p:nvPr/>
        </p:nvSpPr>
        <p:spPr bwMode="white">
          <a:xfrm>
            <a:off x="5255827" y="5927025"/>
            <a:ext cx="1103408" cy="3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BC8B1-0403-9857-37EC-86E5B113E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88" y="2869061"/>
            <a:ext cx="10800000" cy="390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B037C-A5CA-73F9-59A6-7F64B851E4DD}"/>
              </a:ext>
            </a:extLst>
          </p:cNvPr>
          <p:cNvSpPr/>
          <p:nvPr/>
        </p:nvSpPr>
        <p:spPr bwMode="white">
          <a:xfrm>
            <a:off x="3611168" y="4948577"/>
            <a:ext cx="1133333" cy="51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250E28-AC21-5680-0CD9-D5717A02DB89}"/>
              </a:ext>
            </a:extLst>
          </p:cNvPr>
          <p:cNvSpPr/>
          <p:nvPr/>
        </p:nvSpPr>
        <p:spPr bwMode="white">
          <a:xfrm>
            <a:off x="6020692" y="5940640"/>
            <a:ext cx="1742857" cy="49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CDEC34-B640-DB97-DDCE-CFF8AA6505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548680"/>
            <a:ext cx="7260132" cy="229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2024-08-11T02:30:39Z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