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4" r:id="rId15"/>
    <p:sldId id="333" r:id="rId16"/>
    <p:sldId id="332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5CD424-5BFC-8B78-5704-DF9A2E02F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9694"/>
            <a:ext cx="12192000" cy="10386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50DF2-F3D9-655B-8B88-75558EF26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76672"/>
            <a:ext cx="7666256" cy="6300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2C445-A4FE-7E1B-A770-337851FB0532}"/>
              </a:ext>
            </a:extLst>
          </p:cNvPr>
          <p:cNvSpPr/>
          <p:nvPr/>
        </p:nvSpPr>
        <p:spPr bwMode="white">
          <a:xfrm>
            <a:off x="3143672" y="2564903"/>
            <a:ext cx="1152128" cy="42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A9177E-A36C-90A9-DE68-9550D16960BB}"/>
              </a:ext>
            </a:extLst>
          </p:cNvPr>
          <p:cNvSpPr/>
          <p:nvPr/>
        </p:nvSpPr>
        <p:spPr bwMode="white">
          <a:xfrm>
            <a:off x="3143672" y="3293661"/>
            <a:ext cx="1008112" cy="29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1FA45-CE10-6BED-2674-116842B8BA66}"/>
              </a:ext>
            </a:extLst>
          </p:cNvPr>
          <p:cNvSpPr/>
          <p:nvPr/>
        </p:nvSpPr>
        <p:spPr bwMode="white">
          <a:xfrm>
            <a:off x="3896880" y="3750969"/>
            <a:ext cx="830967" cy="42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B84445-F4C7-2014-0B22-E184AE072E6B}"/>
              </a:ext>
            </a:extLst>
          </p:cNvPr>
          <p:cNvSpPr/>
          <p:nvPr/>
        </p:nvSpPr>
        <p:spPr bwMode="white">
          <a:xfrm>
            <a:off x="6333970" y="4349150"/>
            <a:ext cx="842150" cy="4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2FDF0-5133-8420-52F9-FF53E11F74A7}"/>
              </a:ext>
            </a:extLst>
          </p:cNvPr>
          <p:cNvSpPr/>
          <p:nvPr/>
        </p:nvSpPr>
        <p:spPr bwMode="white">
          <a:xfrm>
            <a:off x="3118686" y="6330474"/>
            <a:ext cx="778194" cy="29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01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AD3FD-B0DD-1CD4-D245-931BCAD3E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92696"/>
            <a:ext cx="7720538" cy="502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26B521-8734-6CDA-C227-DC999D0537FD}"/>
              </a:ext>
            </a:extLst>
          </p:cNvPr>
          <p:cNvSpPr/>
          <p:nvPr/>
        </p:nvSpPr>
        <p:spPr bwMode="white">
          <a:xfrm>
            <a:off x="9048328" y="4077072"/>
            <a:ext cx="308108" cy="33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8C2944-48FE-4026-D463-98A81D9BE5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517232"/>
            <a:ext cx="8207712" cy="138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041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695CD-1762-D170-9418-3CF0CC030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20688"/>
            <a:ext cx="7355474" cy="600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6912E-F488-E9F8-FC19-AA03C98D3088}"/>
              </a:ext>
            </a:extLst>
          </p:cNvPr>
          <p:cNvSpPr/>
          <p:nvPr/>
        </p:nvSpPr>
        <p:spPr bwMode="white">
          <a:xfrm>
            <a:off x="8810036" y="2420888"/>
            <a:ext cx="382308" cy="27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8DA56-2623-1446-3716-D849B0F37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8976992" cy="463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DC0E0-0DFB-1720-40E7-55508679FC9B}"/>
              </a:ext>
            </a:extLst>
          </p:cNvPr>
          <p:cNvSpPr/>
          <p:nvPr/>
        </p:nvSpPr>
        <p:spPr bwMode="white">
          <a:xfrm>
            <a:off x="9552742" y="3017246"/>
            <a:ext cx="432048" cy="48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8E01C7-8D0A-3080-64C0-E240DC7143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190" y="4365104"/>
            <a:ext cx="5011176" cy="269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98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1D84B-8A63-3961-51D4-275EE9CC4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24" y="692696"/>
            <a:ext cx="10417152" cy="537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55951-F6EE-A894-C1CF-A0980C9DE5AA}"/>
              </a:ext>
            </a:extLst>
          </p:cNvPr>
          <p:cNvSpPr/>
          <p:nvPr/>
        </p:nvSpPr>
        <p:spPr bwMode="white">
          <a:xfrm>
            <a:off x="10128448" y="3645024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D78BC2-9731-9DB0-064C-1269094C2C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952482"/>
            <a:ext cx="5138748" cy="290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320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8E836-3B4C-B4EC-B3D8-32E9769EB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EDECF-9DCF-E35A-694D-F688657F61AB}"/>
              </a:ext>
            </a:extLst>
          </p:cNvPr>
          <p:cNvSpPr/>
          <p:nvPr/>
        </p:nvSpPr>
        <p:spPr bwMode="white">
          <a:xfrm>
            <a:off x="10396190" y="2985770"/>
            <a:ext cx="295238" cy="36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AAC77-2F15-19F7-0A44-1C283E7C1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73376"/>
            <a:ext cx="9553056" cy="318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97B42-E853-04FD-782F-DCEAD3E8C760}"/>
              </a:ext>
            </a:extLst>
          </p:cNvPr>
          <p:cNvSpPr/>
          <p:nvPr/>
        </p:nvSpPr>
        <p:spPr bwMode="white">
          <a:xfrm>
            <a:off x="5699826" y="2445584"/>
            <a:ext cx="504761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3B0F31-8EE0-06C0-5AE0-45B3E467E1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326" y="3757728"/>
            <a:ext cx="9553056" cy="169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C3F28B-DF5B-F44D-DB3F-43DB48A9B583}"/>
              </a:ext>
            </a:extLst>
          </p:cNvPr>
          <p:cNvSpPr/>
          <p:nvPr/>
        </p:nvSpPr>
        <p:spPr bwMode="white">
          <a:xfrm>
            <a:off x="5445041" y="3890256"/>
            <a:ext cx="938991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F11E04E-652A-EE20-8460-2916D7B0FD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587" y="3858890"/>
            <a:ext cx="3998508" cy="31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29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69629-6A35-93C9-CA27-C90762A58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361040" cy="318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19D4EC-5F53-D674-3411-B3B090B38B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780928"/>
            <a:ext cx="3733930" cy="426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4597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42A09-5E04-1774-3099-B13933A0A3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75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1ABAC-EDA5-F207-6B34-7BA5AD37311F}"/>
              </a:ext>
            </a:extLst>
          </p:cNvPr>
          <p:cNvSpPr/>
          <p:nvPr/>
        </p:nvSpPr>
        <p:spPr bwMode="white">
          <a:xfrm>
            <a:off x="8481411" y="4135480"/>
            <a:ext cx="294089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76124-A0A2-FD52-9103-F592C803298E}"/>
              </a:ext>
            </a:extLst>
          </p:cNvPr>
          <p:cNvSpPr/>
          <p:nvPr/>
        </p:nvSpPr>
        <p:spPr bwMode="white">
          <a:xfrm>
            <a:off x="9932887" y="5037519"/>
            <a:ext cx="332037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7D8F8-B6CD-2CEE-C9BB-5A8FAE712158}"/>
              </a:ext>
            </a:extLst>
          </p:cNvPr>
          <p:cNvSpPr/>
          <p:nvPr/>
        </p:nvSpPr>
        <p:spPr bwMode="white">
          <a:xfrm>
            <a:off x="5493077" y="5949053"/>
            <a:ext cx="294089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2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04FBF-014B-E150-4951-5815514F7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707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88322-10C3-FDA6-2E99-0B910D38CB70}"/>
              </a:ext>
            </a:extLst>
          </p:cNvPr>
          <p:cNvSpPr/>
          <p:nvPr/>
        </p:nvSpPr>
        <p:spPr bwMode="white">
          <a:xfrm>
            <a:off x="4875874" y="1632614"/>
            <a:ext cx="1274680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A1BB2D-FA87-439C-3365-AC57B0ABA10F}"/>
              </a:ext>
            </a:extLst>
          </p:cNvPr>
          <p:cNvSpPr/>
          <p:nvPr/>
        </p:nvSpPr>
        <p:spPr bwMode="white">
          <a:xfrm>
            <a:off x="5639353" y="3836955"/>
            <a:ext cx="3974342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F4B70-8D4B-A0CF-BB1F-C4E84AE41929}"/>
              </a:ext>
            </a:extLst>
          </p:cNvPr>
          <p:cNvSpPr/>
          <p:nvPr/>
        </p:nvSpPr>
        <p:spPr bwMode="white">
          <a:xfrm>
            <a:off x="2541518" y="4517834"/>
            <a:ext cx="391618" cy="44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EDE4B1-08E7-F88D-415A-23370933BD39}"/>
              </a:ext>
            </a:extLst>
          </p:cNvPr>
          <p:cNvSpPr/>
          <p:nvPr/>
        </p:nvSpPr>
        <p:spPr bwMode="white">
          <a:xfrm>
            <a:off x="4031206" y="6041295"/>
            <a:ext cx="2057918" cy="39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9E7B4-8477-C020-E4FE-E62EBC407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07E14E-334C-0277-E6A6-2BB2936D3353}"/>
              </a:ext>
            </a:extLst>
          </p:cNvPr>
          <p:cNvSpPr/>
          <p:nvPr/>
        </p:nvSpPr>
        <p:spPr bwMode="white">
          <a:xfrm>
            <a:off x="4615238" y="2343227"/>
            <a:ext cx="2200842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25D029-D8AB-8A70-FC57-A55C92B7585A}"/>
              </a:ext>
            </a:extLst>
          </p:cNvPr>
          <p:cNvSpPr/>
          <p:nvPr/>
        </p:nvSpPr>
        <p:spPr bwMode="white">
          <a:xfrm>
            <a:off x="7805714" y="3200904"/>
            <a:ext cx="1457142" cy="4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832402-88EB-E71C-12E3-0B96BA982B80}"/>
              </a:ext>
            </a:extLst>
          </p:cNvPr>
          <p:cNvSpPr/>
          <p:nvPr/>
        </p:nvSpPr>
        <p:spPr bwMode="white">
          <a:xfrm>
            <a:off x="10739047" y="3210434"/>
            <a:ext cx="533333" cy="46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E6280A-7E4C-03A8-2DA1-85EC3700F9C0}"/>
              </a:ext>
            </a:extLst>
          </p:cNvPr>
          <p:cNvSpPr/>
          <p:nvPr/>
        </p:nvSpPr>
        <p:spPr bwMode="white">
          <a:xfrm>
            <a:off x="1348571" y="4115759"/>
            <a:ext cx="390476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8A4C66-599B-2DAF-C77F-8153E6500300}"/>
              </a:ext>
            </a:extLst>
          </p:cNvPr>
          <p:cNvSpPr/>
          <p:nvPr/>
        </p:nvSpPr>
        <p:spPr bwMode="white">
          <a:xfrm>
            <a:off x="1834285" y="4935317"/>
            <a:ext cx="1009523" cy="4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C6697-7039-5126-6821-D16615EB9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242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483B5-75DB-C16C-2A73-CA9ED183E735}"/>
              </a:ext>
            </a:extLst>
          </p:cNvPr>
          <p:cNvSpPr/>
          <p:nvPr/>
        </p:nvSpPr>
        <p:spPr bwMode="white">
          <a:xfrm>
            <a:off x="5373696" y="4373817"/>
            <a:ext cx="769712" cy="46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AB43C-29CF-C54E-89E8-34307E9C43CC}"/>
              </a:ext>
            </a:extLst>
          </p:cNvPr>
          <p:cNvSpPr/>
          <p:nvPr/>
        </p:nvSpPr>
        <p:spPr bwMode="white">
          <a:xfrm>
            <a:off x="2708646" y="6078504"/>
            <a:ext cx="456400" cy="31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37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C2BF6-35C2-3856-A03A-47AEC62A4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C5C8F-B6E5-9AB1-8C77-C4B453506093}"/>
              </a:ext>
            </a:extLst>
          </p:cNvPr>
          <p:cNvSpPr/>
          <p:nvPr/>
        </p:nvSpPr>
        <p:spPr bwMode="white">
          <a:xfrm>
            <a:off x="5034285" y="1990905"/>
            <a:ext cx="380952" cy="4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A358C-4EEC-EDA1-8CA5-894EF17E8975}"/>
              </a:ext>
            </a:extLst>
          </p:cNvPr>
          <p:cNvSpPr/>
          <p:nvPr/>
        </p:nvSpPr>
        <p:spPr bwMode="white">
          <a:xfrm>
            <a:off x="4091428" y="3678072"/>
            <a:ext cx="1000000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E1BCF7-A2D4-56A7-3305-1D660C001CA6}"/>
              </a:ext>
            </a:extLst>
          </p:cNvPr>
          <p:cNvSpPr/>
          <p:nvPr/>
        </p:nvSpPr>
        <p:spPr bwMode="white">
          <a:xfrm>
            <a:off x="9148571" y="3678072"/>
            <a:ext cx="1843973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6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B4F03-E9A1-CE6B-AF08-B4C17481B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4294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EA279-0689-D9A8-1152-AF4C727EF3E6}"/>
              </a:ext>
            </a:extLst>
          </p:cNvPr>
          <p:cNvSpPr/>
          <p:nvPr/>
        </p:nvSpPr>
        <p:spPr bwMode="white">
          <a:xfrm>
            <a:off x="6224181" y="902666"/>
            <a:ext cx="1020872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B9585F-85D6-BBF5-F9BA-3D6FCB293220}"/>
              </a:ext>
            </a:extLst>
          </p:cNvPr>
          <p:cNvSpPr/>
          <p:nvPr/>
        </p:nvSpPr>
        <p:spPr bwMode="white">
          <a:xfrm>
            <a:off x="8468261" y="902666"/>
            <a:ext cx="1508315" cy="4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250CB-A60E-F3C2-044C-2E71DD3E0BBC}"/>
              </a:ext>
            </a:extLst>
          </p:cNvPr>
          <p:cNvSpPr/>
          <p:nvPr/>
        </p:nvSpPr>
        <p:spPr bwMode="white">
          <a:xfrm>
            <a:off x="6472500" y="2558214"/>
            <a:ext cx="3295907" cy="46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731205-02D7-AB5F-9C3E-D8ED59576CEB}"/>
              </a:ext>
            </a:extLst>
          </p:cNvPr>
          <p:cNvSpPr/>
          <p:nvPr/>
        </p:nvSpPr>
        <p:spPr bwMode="white">
          <a:xfrm>
            <a:off x="7971620" y="5087525"/>
            <a:ext cx="2004956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774187-6849-2C05-4878-0E542A389B9C}"/>
              </a:ext>
            </a:extLst>
          </p:cNvPr>
          <p:cNvSpPr/>
          <p:nvPr/>
        </p:nvSpPr>
        <p:spPr bwMode="white">
          <a:xfrm>
            <a:off x="2315435" y="5896904"/>
            <a:ext cx="1517513" cy="45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5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4CBF2-7934-641E-699C-648662F5E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E599C-9A41-9980-9CFB-6535F9EC0AA0}"/>
              </a:ext>
            </a:extLst>
          </p:cNvPr>
          <p:cNvSpPr/>
          <p:nvPr/>
        </p:nvSpPr>
        <p:spPr bwMode="white">
          <a:xfrm>
            <a:off x="10520947" y="3390404"/>
            <a:ext cx="323809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25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9A68B-2409-A396-C60A-77AF69DA5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E1384-C05B-2944-EB00-1D461C1B3C67}"/>
              </a:ext>
            </a:extLst>
          </p:cNvPr>
          <p:cNvSpPr/>
          <p:nvPr/>
        </p:nvSpPr>
        <p:spPr bwMode="white">
          <a:xfrm>
            <a:off x="10281904" y="1113952"/>
            <a:ext cx="352380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7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9BA74-CD11-37E0-4380-FFC9C6562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052736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1952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3B98E-7987-1C5F-4055-848AB0E5D6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782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FCEC9-268B-DA3C-FD90-016DBB1FF836}"/>
              </a:ext>
            </a:extLst>
          </p:cNvPr>
          <p:cNvSpPr/>
          <p:nvPr/>
        </p:nvSpPr>
        <p:spPr bwMode="white">
          <a:xfrm>
            <a:off x="9162922" y="2429065"/>
            <a:ext cx="294315" cy="30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D8F49-56BE-7B79-F550-4270528C2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79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A0DB0-010C-A497-97E9-86AD719757F8}"/>
              </a:ext>
            </a:extLst>
          </p:cNvPr>
          <p:cNvSpPr/>
          <p:nvPr/>
        </p:nvSpPr>
        <p:spPr bwMode="white">
          <a:xfrm>
            <a:off x="9893856" y="2703082"/>
            <a:ext cx="325600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2024-08-12T11:11:02Z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