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1" r:id="rId4"/>
    <p:sldId id="350" r:id="rId5"/>
    <p:sldId id="349" r:id="rId6"/>
    <p:sldId id="346" r:id="rId7"/>
    <p:sldId id="345" r:id="rId8"/>
    <p:sldId id="343" r:id="rId9"/>
    <p:sldId id="342" r:id="rId10"/>
    <p:sldId id="341" r:id="rId11"/>
    <p:sldId id="340" r:id="rId12"/>
    <p:sldId id="338" r:id="rId13"/>
    <p:sldId id="336" r:id="rId14"/>
    <p:sldId id="335" r:id="rId15"/>
    <p:sldId id="334" r:id="rId16"/>
    <p:sldId id="333" r:id="rId17"/>
    <p:sldId id="331" r:id="rId18"/>
    <p:sldId id="330" r:id="rId19"/>
    <p:sldId id="329" r:id="rId20"/>
    <p:sldId id="328" r:id="rId21"/>
    <p:sldId id="327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2976619"/>
            <a:ext cx="11571428" cy="9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207C31-E175-86D7-1A1C-7254850A22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44" y="755991"/>
            <a:ext cx="985824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86CBDD-1E10-076D-00F3-D30C6C728F66}"/>
              </a:ext>
            </a:extLst>
          </p:cNvPr>
          <p:cNvSpPr/>
          <p:nvPr/>
        </p:nvSpPr>
        <p:spPr bwMode="white">
          <a:xfrm>
            <a:off x="3614157" y="2764151"/>
            <a:ext cx="486826" cy="33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150133-032F-40AE-5A81-C3B380AA7E46}"/>
              </a:ext>
            </a:extLst>
          </p:cNvPr>
          <p:cNvSpPr/>
          <p:nvPr/>
        </p:nvSpPr>
        <p:spPr bwMode="white">
          <a:xfrm>
            <a:off x="7752184" y="2492896"/>
            <a:ext cx="1366120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BDC311-8462-8B36-1763-61CC34A227A6}"/>
              </a:ext>
            </a:extLst>
          </p:cNvPr>
          <p:cNvSpPr/>
          <p:nvPr/>
        </p:nvSpPr>
        <p:spPr bwMode="white">
          <a:xfrm>
            <a:off x="7804344" y="3798657"/>
            <a:ext cx="1601992" cy="35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2050ED-2ABA-92E8-96FA-B08D9A856584}"/>
              </a:ext>
            </a:extLst>
          </p:cNvPr>
          <p:cNvSpPr/>
          <p:nvPr/>
        </p:nvSpPr>
        <p:spPr bwMode="white">
          <a:xfrm>
            <a:off x="1206104" y="4528897"/>
            <a:ext cx="1886453" cy="460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44FADBA-28F4-6B43-5771-17BECD2EAD48}"/>
              </a:ext>
            </a:extLst>
          </p:cNvPr>
          <p:cNvSpPr/>
          <p:nvPr/>
        </p:nvSpPr>
        <p:spPr bwMode="white">
          <a:xfrm>
            <a:off x="4535650" y="5285217"/>
            <a:ext cx="930186" cy="43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4511" y="1389243"/>
            <a:ext cx="2388810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6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51ACB7-3AFF-CC7C-62FE-ECB191C3DA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8E65FD4-6C7B-2BDC-42BE-09D5CF06B2D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2996952"/>
            <a:ext cx="8977152" cy="3432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5674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7625EE-A7F3-D1A3-8DA0-2C17A5C8F6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60" y="548680"/>
            <a:ext cx="10800000" cy="25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1ED71F-16AF-F23E-3217-4E3C01BE44DF}"/>
              </a:ext>
            </a:extLst>
          </p:cNvPr>
          <p:cNvSpPr/>
          <p:nvPr/>
        </p:nvSpPr>
        <p:spPr bwMode="white">
          <a:xfrm>
            <a:off x="9783140" y="2523515"/>
            <a:ext cx="514285" cy="343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8E65FD4-6C7B-2BDC-42BE-09D5CF06B2D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3604035"/>
            <a:ext cx="8354128" cy="3194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26200807-B668-6457-7037-DA543E2BD0F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2996952"/>
            <a:ext cx="10800000" cy="88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20368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A960B5-C9C2-275E-E6B4-08DFEE64B9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83FAB2-2FB3-0939-B482-4B1EE77F18CA}"/>
              </a:ext>
            </a:extLst>
          </p:cNvPr>
          <p:cNvSpPr/>
          <p:nvPr/>
        </p:nvSpPr>
        <p:spPr bwMode="white">
          <a:xfrm>
            <a:off x="6205714" y="4293096"/>
            <a:ext cx="1186430" cy="474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4077072"/>
            <a:ext cx="2448272" cy="2583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066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23984D-7799-C68B-B468-470426A656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01" y="764704"/>
            <a:ext cx="10800000" cy="409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6ECFE1-9CAE-F194-FB7D-18DD4AFC891F}"/>
              </a:ext>
            </a:extLst>
          </p:cNvPr>
          <p:cNvSpPr/>
          <p:nvPr/>
        </p:nvSpPr>
        <p:spPr bwMode="white">
          <a:xfrm>
            <a:off x="9065596" y="1804027"/>
            <a:ext cx="571428" cy="37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905F33-34C7-BD1F-4F5F-1F9E8C8F1E56}"/>
              </a:ext>
            </a:extLst>
          </p:cNvPr>
          <p:cNvSpPr/>
          <p:nvPr/>
        </p:nvSpPr>
        <p:spPr bwMode="white">
          <a:xfrm>
            <a:off x="6732262" y="3365706"/>
            <a:ext cx="2191519" cy="50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834" y="3060015"/>
            <a:ext cx="1266667" cy="35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8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0A23D2-7AD7-451D-0E8D-060E3B76F3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10800000" cy="350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9F1780-3CC1-C67C-9B33-D9827EA7E510}"/>
              </a:ext>
            </a:extLst>
          </p:cNvPr>
          <p:cNvSpPr/>
          <p:nvPr/>
        </p:nvSpPr>
        <p:spPr bwMode="white">
          <a:xfrm>
            <a:off x="4675646" y="2832690"/>
            <a:ext cx="1057142" cy="48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439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B6C2C4-A7AC-B4EB-6ABA-604EFE52AC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22910"/>
            <a:ext cx="8358804" cy="6123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BACC4C-61A6-39F9-DA18-D4684ED44B6C}"/>
              </a:ext>
            </a:extLst>
          </p:cNvPr>
          <p:cNvSpPr/>
          <p:nvPr/>
        </p:nvSpPr>
        <p:spPr bwMode="white">
          <a:xfrm>
            <a:off x="6713830" y="4415416"/>
            <a:ext cx="606306" cy="32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3C77D7-F6FA-5DFF-8F4E-45BA69A86EB6}"/>
              </a:ext>
            </a:extLst>
          </p:cNvPr>
          <p:cNvSpPr/>
          <p:nvPr/>
        </p:nvSpPr>
        <p:spPr bwMode="white">
          <a:xfrm>
            <a:off x="2927648" y="5678376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900DA7-8519-436C-6EAA-80C31C82079B}"/>
              </a:ext>
            </a:extLst>
          </p:cNvPr>
          <p:cNvSpPr/>
          <p:nvPr/>
        </p:nvSpPr>
        <p:spPr bwMode="white">
          <a:xfrm>
            <a:off x="1487488" y="6326448"/>
            <a:ext cx="720080" cy="414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2208" y="1101760"/>
            <a:ext cx="2101432" cy="205633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0240" y="3231939"/>
            <a:ext cx="2377144" cy="345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903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35CD8D-4794-4F7A-D86E-D59391B159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00000" cy="579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1078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8B6681-DC28-CB01-430E-E4158CF132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480" y="783414"/>
            <a:ext cx="10800000" cy="4940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79B56B-FC5A-486B-D18E-398294B9D997}"/>
              </a:ext>
            </a:extLst>
          </p:cNvPr>
          <p:cNvSpPr/>
          <p:nvPr/>
        </p:nvSpPr>
        <p:spPr bwMode="white">
          <a:xfrm>
            <a:off x="5910718" y="3472899"/>
            <a:ext cx="4228571" cy="48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FB1BD7-EDBB-723E-F323-A4AF0EE881A2}"/>
              </a:ext>
            </a:extLst>
          </p:cNvPr>
          <p:cNvSpPr/>
          <p:nvPr/>
        </p:nvSpPr>
        <p:spPr bwMode="white">
          <a:xfrm>
            <a:off x="1415480" y="4293096"/>
            <a:ext cx="5008048" cy="48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7601" y="4293096"/>
            <a:ext cx="1895238" cy="2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592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E4C9CC-D4FF-C6B4-5A41-9EF7DBDF23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800000" cy="338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957B5D-2DCD-6114-337D-10BF8C1DB1DB}"/>
              </a:ext>
            </a:extLst>
          </p:cNvPr>
          <p:cNvSpPr/>
          <p:nvPr/>
        </p:nvSpPr>
        <p:spPr bwMode="white">
          <a:xfrm>
            <a:off x="4018503" y="3466844"/>
            <a:ext cx="1095238" cy="381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3466844"/>
            <a:ext cx="2285714" cy="2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62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3A47AA-E86E-4291-2157-ADAB2BF23D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800000" cy="5301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85B950-4D22-1AB7-1B9C-AF4DFD02812A}"/>
              </a:ext>
            </a:extLst>
          </p:cNvPr>
          <p:cNvSpPr/>
          <p:nvPr/>
        </p:nvSpPr>
        <p:spPr bwMode="white">
          <a:xfrm>
            <a:off x="7775067" y="2305001"/>
            <a:ext cx="2180952" cy="46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576E72-37E7-2059-4C93-143E4CD55240}"/>
              </a:ext>
            </a:extLst>
          </p:cNvPr>
          <p:cNvSpPr/>
          <p:nvPr/>
        </p:nvSpPr>
        <p:spPr bwMode="white">
          <a:xfrm>
            <a:off x="4622686" y="3144024"/>
            <a:ext cx="2266666" cy="486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D4E473-45BA-992B-DF57-9F151A61CB7D}"/>
              </a:ext>
            </a:extLst>
          </p:cNvPr>
          <p:cNvSpPr/>
          <p:nvPr/>
        </p:nvSpPr>
        <p:spPr bwMode="white">
          <a:xfrm>
            <a:off x="6295204" y="3926967"/>
            <a:ext cx="1188295" cy="551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91C0B2F-449E-D7F3-0B43-E481983A66E9}"/>
              </a:ext>
            </a:extLst>
          </p:cNvPr>
          <p:cNvSpPr/>
          <p:nvPr/>
        </p:nvSpPr>
        <p:spPr bwMode="white">
          <a:xfrm>
            <a:off x="8975067" y="3992582"/>
            <a:ext cx="1038095" cy="486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8F1159B-0794-8C4D-E809-F71561CCC063}"/>
              </a:ext>
            </a:extLst>
          </p:cNvPr>
          <p:cNvSpPr/>
          <p:nvPr/>
        </p:nvSpPr>
        <p:spPr bwMode="white">
          <a:xfrm>
            <a:off x="4022686" y="4949881"/>
            <a:ext cx="1472650" cy="98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4BA575-88D0-DE13-E446-2AC9959FA0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352" y="836712"/>
            <a:ext cx="10800000" cy="5625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3C0BF2-152F-96E9-7E7F-7D13A4FD9388}"/>
              </a:ext>
            </a:extLst>
          </p:cNvPr>
          <p:cNvSpPr/>
          <p:nvPr/>
        </p:nvSpPr>
        <p:spPr bwMode="white">
          <a:xfrm>
            <a:off x="2625494" y="4221831"/>
            <a:ext cx="1371428" cy="39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6FB600-1FD7-FDCB-500D-3E2747FB3D8F}"/>
              </a:ext>
            </a:extLst>
          </p:cNvPr>
          <p:cNvSpPr/>
          <p:nvPr/>
        </p:nvSpPr>
        <p:spPr bwMode="white">
          <a:xfrm>
            <a:off x="5473113" y="4975140"/>
            <a:ext cx="5447619" cy="46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A0BB04-2022-A4DC-BF88-29FD6812168A}"/>
              </a:ext>
            </a:extLst>
          </p:cNvPr>
          <p:cNvSpPr/>
          <p:nvPr/>
        </p:nvSpPr>
        <p:spPr bwMode="white">
          <a:xfrm>
            <a:off x="2135560" y="5805264"/>
            <a:ext cx="3585172" cy="47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95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F12609-D195-46E8-2C6A-6F4BFE656C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0800000" cy="40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8A8C84-444F-9294-51FB-89BFA2E05B2E}"/>
              </a:ext>
            </a:extLst>
          </p:cNvPr>
          <p:cNvSpPr/>
          <p:nvPr/>
        </p:nvSpPr>
        <p:spPr bwMode="white">
          <a:xfrm>
            <a:off x="6541860" y="2001071"/>
            <a:ext cx="571428" cy="37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5F5FF4-9C0B-0B97-193E-FF415B640ED8}"/>
              </a:ext>
            </a:extLst>
          </p:cNvPr>
          <p:cNvSpPr/>
          <p:nvPr/>
        </p:nvSpPr>
        <p:spPr bwMode="white">
          <a:xfrm>
            <a:off x="1884716" y="3584032"/>
            <a:ext cx="1258956" cy="493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980728"/>
            <a:ext cx="1266667" cy="43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00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772FCC-E6D7-C0A5-1403-445E154F81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620688"/>
            <a:ext cx="8073806" cy="6099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785B82-9E4A-CF7E-20FC-E8DCF37EAAF1}"/>
              </a:ext>
            </a:extLst>
          </p:cNvPr>
          <p:cNvSpPr/>
          <p:nvPr/>
        </p:nvSpPr>
        <p:spPr bwMode="white">
          <a:xfrm>
            <a:off x="5087888" y="2852936"/>
            <a:ext cx="255072" cy="344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F20E15-F7FB-B12D-6EA3-27CBE18B0195}"/>
              </a:ext>
            </a:extLst>
          </p:cNvPr>
          <p:cNvSpPr/>
          <p:nvPr/>
        </p:nvSpPr>
        <p:spPr bwMode="white">
          <a:xfrm>
            <a:off x="3143672" y="3501008"/>
            <a:ext cx="525342" cy="35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247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F43406-FC53-3AC7-49BF-E9245D976B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800000" cy="394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8613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87406C-32C3-081F-0FDF-B979591FC0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222919-027E-E2BD-57C2-C4CC0468407B}"/>
              </a:ext>
            </a:extLst>
          </p:cNvPr>
          <p:cNvSpPr/>
          <p:nvPr/>
        </p:nvSpPr>
        <p:spPr bwMode="white">
          <a:xfrm>
            <a:off x="1767618" y="4797152"/>
            <a:ext cx="1880109" cy="35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329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9F429D-9E43-9E29-3FBC-65F29A5309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692696"/>
            <a:ext cx="96387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38C1A1-B28B-C90C-BF77-0EDAF26A6455}"/>
              </a:ext>
            </a:extLst>
          </p:cNvPr>
          <p:cNvSpPr/>
          <p:nvPr/>
        </p:nvSpPr>
        <p:spPr bwMode="white">
          <a:xfrm>
            <a:off x="8181155" y="3796782"/>
            <a:ext cx="365491" cy="29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CA8385-7F07-11D8-B956-761EA47A1852}"/>
              </a:ext>
            </a:extLst>
          </p:cNvPr>
          <p:cNvSpPr/>
          <p:nvPr/>
        </p:nvSpPr>
        <p:spPr bwMode="white">
          <a:xfrm>
            <a:off x="8623145" y="4536661"/>
            <a:ext cx="501488" cy="34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0E275C-8ED8-3CD8-7F9E-219E88585AC9}"/>
              </a:ext>
            </a:extLst>
          </p:cNvPr>
          <p:cNvSpPr/>
          <p:nvPr/>
        </p:nvSpPr>
        <p:spPr bwMode="white">
          <a:xfrm>
            <a:off x="5869210" y="5251026"/>
            <a:ext cx="416490" cy="38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FBDBB80-E94E-FA71-D006-17DC8EA477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4392" y="2872772"/>
            <a:ext cx="2985040" cy="2431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53072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F17A78-1D8F-889A-F8F4-FEA5AEE82D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55002"/>
            <a:ext cx="9889104" cy="3180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893585-376B-7E8D-572B-442A2C545343}"/>
              </a:ext>
            </a:extLst>
          </p:cNvPr>
          <p:cNvSpPr/>
          <p:nvPr/>
        </p:nvSpPr>
        <p:spPr bwMode="white">
          <a:xfrm>
            <a:off x="7392144" y="1772816"/>
            <a:ext cx="151216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718CF0-BF75-D324-6F53-F3F12FEF8540}"/>
              </a:ext>
            </a:extLst>
          </p:cNvPr>
          <p:cNvSpPr/>
          <p:nvPr/>
        </p:nvSpPr>
        <p:spPr bwMode="white">
          <a:xfrm>
            <a:off x="1415480" y="3284984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F724A2D-2E54-9615-ABD5-4E4A3D61F5F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1904" y="2708920"/>
            <a:ext cx="3127266" cy="3834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54575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C81267-0048-F3AE-02D0-09A3A9F08C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16" y="775757"/>
            <a:ext cx="10800000" cy="2641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BF1E286-F937-855C-0BE4-A0FB940DEB6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3068960"/>
            <a:ext cx="8448944" cy="3736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1336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FC06BE-3058-4242-8B06-4BA5269ED2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80728"/>
            <a:ext cx="10800000" cy="2361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0AF456-458A-5E47-1F91-15E4BC4497D2}"/>
              </a:ext>
            </a:extLst>
          </p:cNvPr>
          <p:cNvSpPr/>
          <p:nvPr/>
        </p:nvSpPr>
        <p:spPr bwMode="white">
          <a:xfrm>
            <a:off x="5275646" y="1133669"/>
            <a:ext cx="1028571" cy="449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DF609F-5778-DD3C-583F-A4BE6BD40808}"/>
              </a:ext>
            </a:extLst>
          </p:cNvPr>
          <p:cNvSpPr/>
          <p:nvPr/>
        </p:nvSpPr>
        <p:spPr bwMode="white">
          <a:xfrm>
            <a:off x="5247074" y="1946173"/>
            <a:ext cx="2264485" cy="487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379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5E4DEB-0536-B06A-386F-07B9355F47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548680"/>
            <a:ext cx="10800000" cy="4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7F6638-F331-EDB3-7353-D5A5ACB4FEAE}"/>
              </a:ext>
            </a:extLst>
          </p:cNvPr>
          <p:cNvSpPr/>
          <p:nvPr/>
        </p:nvSpPr>
        <p:spPr bwMode="white">
          <a:xfrm>
            <a:off x="8407820" y="834394"/>
            <a:ext cx="495238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0D489C-A0DF-6426-2810-BD87E651360C}"/>
              </a:ext>
            </a:extLst>
          </p:cNvPr>
          <p:cNvSpPr/>
          <p:nvPr/>
        </p:nvSpPr>
        <p:spPr bwMode="white">
          <a:xfrm>
            <a:off x="2864963" y="1691537"/>
            <a:ext cx="514285" cy="34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BEE9DE-E340-C166-DB0A-8ADA2666E226}"/>
              </a:ext>
            </a:extLst>
          </p:cNvPr>
          <p:cNvSpPr/>
          <p:nvPr/>
        </p:nvSpPr>
        <p:spPr bwMode="white">
          <a:xfrm>
            <a:off x="6560201" y="1653441"/>
            <a:ext cx="1066666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003A52-5BD6-5830-8818-A6FD235B31D8}"/>
              </a:ext>
            </a:extLst>
          </p:cNvPr>
          <p:cNvSpPr/>
          <p:nvPr/>
        </p:nvSpPr>
        <p:spPr bwMode="white">
          <a:xfrm>
            <a:off x="2312582" y="4167727"/>
            <a:ext cx="1382554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DBF1E286-F937-855C-0BE4-A0FB940DEB6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412" y="3659326"/>
            <a:ext cx="7296816" cy="3227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38329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64</cp:revision>
  <dcterms:created xsi:type="dcterms:W3CDTF">2015-09-16T06:44:00Z</dcterms:created>
  <dcterms:modified xsi:type="dcterms:W3CDTF">2024-08-12T08:05:02Z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