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2" r:id="rId4"/>
    <p:sldId id="333" r:id="rId5"/>
    <p:sldId id="331" r:id="rId6"/>
    <p:sldId id="330" r:id="rId7"/>
    <p:sldId id="328" r:id="rId8"/>
    <p:sldId id="327" r:id="rId9"/>
    <p:sldId id="326" r:id="rId10"/>
    <p:sldId id="325" r:id="rId11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50" d="100"/>
          <a:sy n="150" d="100"/>
        </p:scale>
        <p:origin x="210" y="12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49A439F4-952A-882C-20D7-92D15AB1FFB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2950" y="3009900"/>
            <a:ext cx="10706100" cy="8382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22A4E6D-D92F-87AA-35CD-33A8D2226EA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7568" y="692696"/>
            <a:ext cx="7134100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00ADCCD-A749-A756-2440-02D0DBBD48C6}"/>
              </a:ext>
            </a:extLst>
          </p:cNvPr>
          <p:cNvSpPr/>
          <p:nvPr/>
        </p:nvSpPr>
        <p:spPr bwMode="white">
          <a:xfrm>
            <a:off x="6881850" y="2134511"/>
            <a:ext cx="1170143" cy="3525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EC9EE98-5DE3-0DF8-8F79-AAEB07B321DD}"/>
              </a:ext>
            </a:extLst>
          </p:cNvPr>
          <p:cNvSpPr/>
          <p:nvPr/>
        </p:nvSpPr>
        <p:spPr bwMode="white">
          <a:xfrm>
            <a:off x="3937618" y="4155571"/>
            <a:ext cx="289390" cy="2581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504B3EE-EECC-2002-CDD7-0B43E46F0C94}"/>
              </a:ext>
            </a:extLst>
          </p:cNvPr>
          <p:cNvSpPr/>
          <p:nvPr/>
        </p:nvSpPr>
        <p:spPr bwMode="white">
          <a:xfrm>
            <a:off x="3151232" y="5433687"/>
            <a:ext cx="780095" cy="3273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F48C6FD-19A2-6E99-D1BA-D0BCD06C52E5}"/>
              </a:ext>
            </a:extLst>
          </p:cNvPr>
          <p:cNvSpPr/>
          <p:nvPr/>
        </p:nvSpPr>
        <p:spPr bwMode="white">
          <a:xfrm>
            <a:off x="5478936" y="6075893"/>
            <a:ext cx="767513" cy="3525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10962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B5CB3BF-1BFF-11EE-BA66-31D214EC57B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2009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6AF4F2B-A080-7302-15B0-02407BB32488}"/>
              </a:ext>
            </a:extLst>
          </p:cNvPr>
          <p:cNvSpPr/>
          <p:nvPr/>
        </p:nvSpPr>
        <p:spPr bwMode="white">
          <a:xfrm>
            <a:off x="9996190" y="2037751"/>
            <a:ext cx="390476" cy="4286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1F08E95D-E28E-7C35-A0C1-6ACBA9BBF56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3512" y="1196752"/>
            <a:ext cx="8640962" cy="4692508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6BDBFF0-15C9-E38B-3419-75413CAA2F7E}"/>
              </a:ext>
            </a:extLst>
          </p:cNvPr>
          <p:cNvSpPr/>
          <p:nvPr/>
        </p:nvSpPr>
        <p:spPr bwMode="white">
          <a:xfrm>
            <a:off x="9264352" y="2060848"/>
            <a:ext cx="432048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09820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C3873EFB-FB29-243F-1C19-23AC9AE81CF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1584" y="1196752"/>
            <a:ext cx="3895725" cy="3086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89059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4E03A0D-0C46-0F21-0DFB-8156FE16731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692696"/>
            <a:ext cx="9012362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FE3F3D2-508E-3465-CD7F-341B491E99C5}"/>
              </a:ext>
            </a:extLst>
          </p:cNvPr>
          <p:cNvSpPr/>
          <p:nvPr/>
        </p:nvSpPr>
        <p:spPr bwMode="white">
          <a:xfrm>
            <a:off x="8876172" y="1829720"/>
            <a:ext cx="333791" cy="3498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1391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CBB2BBD-A084-8FE2-E786-8EB34B2952E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476672"/>
            <a:ext cx="8642404" cy="57120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40A7B1E-FDD7-A8C4-FE03-904574EF3A82}"/>
              </a:ext>
            </a:extLst>
          </p:cNvPr>
          <p:cNvSpPr/>
          <p:nvPr/>
        </p:nvSpPr>
        <p:spPr bwMode="white">
          <a:xfrm>
            <a:off x="2385140" y="4807652"/>
            <a:ext cx="1323561" cy="4543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064821E-800D-32EC-BFC8-29F2F16BD060}"/>
              </a:ext>
            </a:extLst>
          </p:cNvPr>
          <p:cNvSpPr/>
          <p:nvPr/>
        </p:nvSpPr>
        <p:spPr bwMode="white">
          <a:xfrm>
            <a:off x="2844606" y="5564948"/>
            <a:ext cx="1944216" cy="4950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FD3B814E-2572-8280-5E6D-5B9449752373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0510" y="6188728"/>
            <a:ext cx="9159146" cy="7422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8974893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DC46F78-3A3A-8789-2003-2BE55183027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759453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EC857C0-F8E0-AE90-4E92-87073EBF50DB}"/>
              </a:ext>
            </a:extLst>
          </p:cNvPr>
          <p:cNvSpPr/>
          <p:nvPr/>
        </p:nvSpPr>
        <p:spPr bwMode="white">
          <a:xfrm>
            <a:off x="7095972" y="6088309"/>
            <a:ext cx="3007714" cy="4462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35B02E99-5DB3-06C7-75F3-62C60963386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10464" y="3957051"/>
            <a:ext cx="5105616" cy="26701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71185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3B0A525-0928-FBF1-5932-71F05FD5FE7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504" y="622140"/>
            <a:ext cx="8394470" cy="62516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28E8513-A1D4-412D-4E82-A449FE319928}"/>
              </a:ext>
            </a:extLst>
          </p:cNvPr>
          <p:cNvSpPr/>
          <p:nvPr/>
        </p:nvSpPr>
        <p:spPr bwMode="white">
          <a:xfrm>
            <a:off x="3431704" y="4653136"/>
            <a:ext cx="504056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48366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8FA5BDE-8A1A-986E-CE42-B37F159639A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980728"/>
            <a:ext cx="10800000" cy="50061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8CBFD4E-19FB-34A6-E3D5-AE4F04DD2157}"/>
              </a:ext>
            </a:extLst>
          </p:cNvPr>
          <p:cNvSpPr/>
          <p:nvPr/>
        </p:nvSpPr>
        <p:spPr bwMode="white">
          <a:xfrm>
            <a:off x="7717924" y="1209580"/>
            <a:ext cx="533334" cy="533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2B7072D-D708-EE2B-ADBA-0447F5033426}"/>
              </a:ext>
            </a:extLst>
          </p:cNvPr>
          <p:cNvSpPr/>
          <p:nvPr/>
        </p:nvSpPr>
        <p:spPr bwMode="white">
          <a:xfrm>
            <a:off x="7032104" y="3109320"/>
            <a:ext cx="3528865" cy="6393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1FE18F2D-765F-80BD-4005-2AFA07325276}"/>
              </a:ext>
            </a:extLst>
          </p:cNvPr>
          <p:cNvSpPr/>
          <p:nvPr/>
        </p:nvSpPr>
        <p:spPr bwMode="white">
          <a:xfrm>
            <a:off x="1991544" y="4203740"/>
            <a:ext cx="1250189" cy="4863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1FBC4169-30D7-F9DD-96EF-50FC04F7468C}"/>
              </a:ext>
            </a:extLst>
          </p:cNvPr>
          <p:cNvSpPr/>
          <p:nvPr/>
        </p:nvSpPr>
        <p:spPr bwMode="white">
          <a:xfrm>
            <a:off x="3851257" y="5195436"/>
            <a:ext cx="1133333" cy="4767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21712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10" grpId="0" animBg="1"/>
      <p:bldP spid="11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2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2024-08-11T01:59:32Z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