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9" r:id="rId4"/>
    <p:sldId id="348" r:id="rId5"/>
    <p:sldId id="347" r:id="rId6"/>
    <p:sldId id="345" r:id="rId7"/>
    <p:sldId id="344" r:id="rId8"/>
    <p:sldId id="343" r:id="rId9"/>
    <p:sldId id="350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3" r:id="rId19"/>
    <p:sldId id="329" r:id="rId20"/>
    <p:sldId id="328" r:id="rId21"/>
    <p:sldId id="327" r:id="rId22"/>
    <p:sldId id="325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78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86" y="2938524"/>
            <a:ext cx="11571428" cy="980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80A062-6565-CE0A-8FF6-58434D25BE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548680"/>
            <a:ext cx="8922994" cy="6412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89E2AA-B2B3-8BDA-AD90-D79A5E234E5C}"/>
              </a:ext>
            </a:extLst>
          </p:cNvPr>
          <p:cNvSpPr/>
          <p:nvPr/>
        </p:nvSpPr>
        <p:spPr bwMode="white">
          <a:xfrm>
            <a:off x="9336360" y="3068960"/>
            <a:ext cx="622267" cy="474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54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985F60-C22D-CC89-09AD-B7B57820F6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1011573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52FF80-AA3D-8204-0712-5FA73D20EE53}"/>
              </a:ext>
            </a:extLst>
          </p:cNvPr>
          <p:cNvSpPr/>
          <p:nvPr/>
        </p:nvSpPr>
        <p:spPr bwMode="white">
          <a:xfrm>
            <a:off x="10156825" y="2684977"/>
            <a:ext cx="330054" cy="348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21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59FD57-477E-9D14-72AB-4B92030006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0346" y="600865"/>
            <a:ext cx="7988102" cy="6195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20455F-6FA3-B8F3-7489-16BC246350BE}"/>
              </a:ext>
            </a:extLst>
          </p:cNvPr>
          <p:cNvSpPr/>
          <p:nvPr/>
        </p:nvSpPr>
        <p:spPr bwMode="white">
          <a:xfrm>
            <a:off x="8936260" y="1412776"/>
            <a:ext cx="544116" cy="453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300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970003-ECA4-1EF7-510A-4B8EBE947D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64704"/>
            <a:ext cx="877307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7B7DD2-81D5-78B0-982C-3255773BC59B}"/>
              </a:ext>
            </a:extLst>
          </p:cNvPr>
          <p:cNvSpPr/>
          <p:nvPr/>
        </p:nvSpPr>
        <p:spPr bwMode="white">
          <a:xfrm>
            <a:off x="2472391" y="4658640"/>
            <a:ext cx="835531" cy="340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FC1032-2012-2999-1065-1019619C5F87}"/>
              </a:ext>
            </a:extLst>
          </p:cNvPr>
          <p:cNvSpPr/>
          <p:nvPr/>
        </p:nvSpPr>
        <p:spPr bwMode="white">
          <a:xfrm>
            <a:off x="7671252" y="5301208"/>
            <a:ext cx="945028" cy="448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160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E5640C-4763-FD06-361B-8B9512B7B9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546362"/>
            <a:ext cx="7761610" cy="6311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1678A0-5EE2-F1E1-9731-14DE3F82D5A3}"/>
              </a:ext>
            </a:extLst>
          </p:cNvPr>
          <p:cNvSpPr/>
          <p:nvPr/>
        </p:nvSpPr>
        <p:spPr bwMode="white">
          <a:xfrm>
            <a:off x="8961066" y="3000429"/>
            <a:ext cx="520606" cy="423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9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B5C30B-7874-FE1C-77F8-6E50799754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1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CD6009-D5EA-A1F3-EDE1-E2CFA1C75A26}"/>
              </a:ext>
            </a:extLst>
          </p:cNvPr>
          <p:cNvSpPr/>
          <p:nvPr/>
        </p:nvSpPr>
        <p:spPr bwMode="white">
          <a:xfrm>
            <a:off x="10262857" y="2037686"/>
            <a:ext cx="371428" cy="371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055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B8861D-4F3B-0F35-1B7F-02F9F0B044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4860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CE00B9-6681-949A-98DD-3695B4B1C770}"/>
              </a:ext>
            </a:extLst>
          </p:cNvPr>
          <p:cNvSpPr/>
          <p:nvPr/>
        </p:nvSpPr>
        <p:spPr bwMode="white">
          <a:xfrm>
            <a:off x="9864005" y="2826586"/>
            <a:ext cx="337652" cy="374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970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CB0ACD-1130-D2D9-5186-56C1A18168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9745088" cy="3962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1D6262A-E043-55BB-193F-E6A0678E30B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929026"/>
            <a:ext cx="9745088" cy="646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BDC69C-BA72-A1B0-6679-5E6A409BFB14}"/>
              </a:ext>
            </a:extLst>
          </p:cNvPr>
          <p:cNvSpPr/>
          <p:nvPr/>
        </p:nvSpPr>
        <p:spPr bwMode="white">
          <a:xfrm>
            <a:off x="8760296" y="4844118"/>
            <a:ext cx="648072" cy="731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4EEB682-DF31-C250-1CDB-107105F20AC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4432" y="1700808"/>
            <a:ext cx="2753918" cy="2871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98369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89B9AC-A813-A4A6-EB52-1C596E1DE7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24744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55298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568603-CF00-BDA3-40CB-7B79BF1CFD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836712"/>
            <a:ext cx="10082320" cy="4961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7C4C1F-EBE4-FED5-13DF-35619007A667}"/>
              </a:ext>
            </a:extLst>
          </p:cNvPr>
          <p:cNvSpPr/>
          <p:nvPr/>
        </p:nvSpPr>
        <p:spPr bwMode="white">
          <a:xfrm>
            <a:off x="7392144" y="2636912"/>
            <a:ext cx="1163840" cy="499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7F878C-813B-8696-D511-5A608407E33A}"/>
              </a:ext>
            </a:extLst>
          </p:cNvPr>
          <p:cNvSpPr/>
          <p:nvPr/>
        </p:nvSpPr>
        <p:spPr bwMode="white">
          <a:xfrm>
            <a:off x="8256240" y="4365104"/>
            <a:ext cx="1376318" cy="522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D7C0EA3-EF18-7CBB-6B76-8FB075D8BF6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6143" y="1459189"/>
            <a:ext cx="2539356" cy="3428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47250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BA8465-2378-3399-12F5-1EAAAA3E0F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9145" y="764704"/>
            <a:ext cx="9506256" cy="282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197A0F-3A7B-FB53-A264-98A9338A9D69}"/>
              </a:ext>
            </a:extLst>
          </p:cNvPr>
          <p:cNvSpPr/>
          <p:nvPr/>
        </p:nvSpPr>
        <p:spPr bwMode="white">
          <a:xfrm>
            <a:off x="5879977" y="2924944"/>
            <a:ext cx="1349916" cy="448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1233" y="3597900"/>
            <a:ext cx="9228571" cy="290476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197A0F-3A7B-FB53-A264-98A9338A9D69}"/>
              </a:ext>
            </a:extLst>
          </p:cNvPr>
          <p:cNvSpPr/>
          <p:nvPr/>
        </p:nvSpPr>
        <p:spPr bwMode="white">
          <a:xfrm>
            <a:off x="8472264" y="4365104"/>
            <a:ext cx="1349916" cy="448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197A0F-3A7B-FB53-A264-98A9338A9D69}"/>
              </a:ext>
            </a:extLst>
          </p:cNvPr>
          <p:cNvSpPr/>
          <p:nvPr/>
        </p:nvSpPr>
        <p:spPr bwMode="white">
          <a:xfrm>
            <a:off x="6121487" y="5949280"/>
            <a:ext cx="1349916" cy="448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23085B-ADD1-5308-00FA-78819E5165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20688"/>
            <a:ext cx="10800000" cy="4480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807EAC-CE47-3B2A-A03B-883EDC6609E5}"/>
              </a:ext>
            </a:extLst>
          </p:cNvPr>
          <p:cNvSpPr/>
          <p:nvPr/>
        </p:nvSpPr>
        <p:spPr bwMode="white">
          <a:xfrm>
            <a:off x="10019209" y="1793249"/>
            <a:ext cx="438095" cy="400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4FD000-E27B-94CB-3F69-65D56A6DC0F2}"/>
              </a:ext>
            </a:extLst>
          </p:cNvPr>
          <p:cNvSpPr/>
          <p:nvPr/>
        </p:nvSpPr>
        <p:spPr bwMode="white">
          <a:xfrm>
            <a:off x="3609685" y="3566391"/>
            <a:ext cx="971428" cy="400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261CD8B-2581-9908-F382-7BDE16AD987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256" y="3566391"/>
            <a:ext cx="3421446" cy="3428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31031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7DD29E-7842-3772-66C6-B91A39C733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92696"/>
            <a:ext cx="10033120" cy="3785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50187030-898D-463E-6BCA-8D54F71057F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4149080"/>
            <a:ext cx="9121008" cy="2599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4971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8CF7AB-42D1-D88A-3238-E022B31298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37524"/>
            <a:ext cx="10177136" cy="4971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18896B-32BF-2081-2542-5FE357AAA3F3}"/>
              </a:ext>
            </a:extLst>
          </p:cNvPr>
          <p:cNvSpPr/>
          <p:nvPr/>
        </p:nvSpPr>
        <p:spPr bwMode="white">
          <a:xfrm>
            <a:off x="3084547" y="2479151"/>
            <a:ext cx="923221" cy="456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192B8D-D6E6-BA2F-4AAF-4E5FCAA47E3D}"/>
              </a:ext>
            </a:extLst>
          </p:cNvPr>
          <p:cNvSpPr/>
          <p:nvPr/>
        </p:nvSpPr>
        <p:spPr bwMode="white">
          <a:xfrm>
            <a:off x="3863752" y="4005064"/>
            <a:ext cx="1159904" cy="557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0187030-898D-463E-6BCA-8D54F71057F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960" y="4675614"/>
            <a:ext cx="7728864" cy="2202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92157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196752"/>
            <a:ext cx="8819048" cy="3819048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4197A0F-3A7B-FB53-A264-98A9338A9D69}"/>
              </a:ext>
            </a:extLst>
          </p:cNvPr>
          <p:cNvSpPr/>
          <p:nvPr/>
        </p:nvSpPr>
        <p:spPr bwMode="white">
          <a:xfrm>
            <a:off x="5807968" y="1340768"/>
            <a:ext cx="1872208" cy="448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4197A0F-3A7B-FB53-A264-98A9338A9D69}"/>
              </a:ext>
            </a:extLst>
          </p:cNvPr>
          <p:cNvSpPr/>
          <p:nvPr/>
        </p:nvSpPr>
        <p:spPr bwMode="white">
          <a:xfrm>
            <a:off x="2135560" y="2882272"/>
            <a:ext cx="1872208" cy="448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4197A0F-3A7B-FB53-A264-98A9338A9D69}"/>
              </a:ext>
            </a:extLst>
          </p:cNvPr>
          <p:cNvSpPr/>
          <p:nvPr/>
        </p:nvSpPr>
        <p:spPr bwMode="white">
          <a:xfrm>
            <a:off x="6960096" y="3717032"/>
            <a:ext cx="1872208" cy="448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415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F171DB-773B-5003-A3AF-FDC21A2EA8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10800000" cy="2753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C21242-8E3D-54F5-7D11-55C2B2A3BA44}"/>
              </a:ext>
            </a:extLst>
          </p:cNvPr>
          <p:cNvSpPr/>
          <p:nvPr/>
        </p:nvSpPr>
        <p:spPr bwMode="white">
          <a:xfrm>
            <a:off x="7877511" y="1127849"/>
            <a:ext cx="1146217" cy="476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8436C9-90A2-101C-29D6-9186B272FD60}"/>
              </a:ext>
            </a:extLst>
          </p:cNvPr>
          <p:cNvSpPr/>
          <p:nvPr/>
        </p:nvSpPr>
        <p:spPr bwMode="white">
          <a:xfrm>
            <a:off x="10877511" y="1127849"/>
            <a:ext cx="447619" cy="476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6A59AF-1495-A539-0449-A7B2FA180D49}"/>
              </a:ext>
            </a:extLst>
          </p:cNvPr>
          <p:cNvSpPr/>
          <p:nvPr/>
        </p:nvSpPr>
        <p:spPr bwMode="white">
          <a:xfrm>
            <a:off x="1429892" y="2023420"/>
            <a:ext cx="466666" cy="419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2541366-82C6-2445-551C-BB00731F349F}"/>
              </a:ext>
            </a:extLst>
          </p:cNvPr>
          <p:cNvSpPr/>
          <p:nvPr/>
        </p:nvSpPr>
        <p:spPr bwMode="white">
          <a:xfrm>
            <a:off x="9477511" y="2023420"/>
            <a:ext cx="1202401" cy="476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D1E196B-F7FB-8729-9ED9-3D271FB6A1E3}"/>
              </a:ext>
            </a:extLst>
          </p:cNvPr>
          <p:cNvSpPr/>
          <p:nvPr/>
        </p:nvSpPr>
        <p:spPr bwMode="white">
          <a:xfrm>
            <a:off x="2477510" y="2918992"/>
            <a:ext cx="1361641" cy="476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234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4DB7B2-B8F8-1FD7-F6D8-CC5C0015EC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20688"/>
            <a:ext cx="9889104" cy="3796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8AE49E2-9182-B5C7-7664-7A261516070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4187326"/>
            <a:ext cx="9889104" cy="2666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94959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ABFF41-978E-7F0C-25D3-C00FCAFC8E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0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9AB3F3-DBFB-91D1-7386-13CCFF93A7D5}"/>
              </a:ext>
            </a:extLst>
          </p:cNvPr>
          <p:cNvSpPr/>
          <p:nvPr/>
        </p:nvSpPr>
        <p:spPr bwMode="white">
          <a:xfrm>
            <a:off x="2081904" y="3645024"/>
            <a:ext cx="2213896" cy="580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8AE49E2-9182-B5C7-7664-7A261516070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4174758"/>
            <a:ext cx="9889104" cy="2666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28277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DDF00C-3223-4882-2C4F-E732B8F164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10800000" cy="5277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1840BB-3F50-DB9A-C8FE-9813B425791E}"/>
              </a:ext>
            </a:extLst>
          </p:cNvPr>
          <p:cNvSpPr/>
          <p:nvPr/>
        </p:nvSpPr>
        <p:spPr bwMode="white">
          <a:xfrm>
            <a:off x="2812003" y="2832956"/>
            <a:ext cx="1038095" cy="46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CAE5BE-8CEB-9802-DE5D-512CCEBA71B9}"/>
              </a:ext>
            </a:extLst>
          </p:cNvPr>
          <p:cNvSpPr/>
          <p:nvPr/>
        </p:nvSpPr>
        <p:spPr bwMode="white">
          <a:xfrm>
            <a:off x="5192955" y="2823430"/>
            <a:ext cx="1019047" cy="46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3BA0C4-A84F-39D7-A304-81966275FF5C}"/>
              </a:ext>
            </a:extLst>
          </p:cNvPr>
          <p:cNvSpPr/>
          <p:nvPr/>
        </p:nvSpPr>
        <p:spPr bwMode="white">
          <a:xfrm>
            <a:off x="2812003" y="5528793"/>
            <a:ext cx="1038095" cy="46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9B32A1-20D0-E00D-433A-6BF14DCE20EB}"/>
              </a:ext>
            </a:extLst>
          </p:cNvPr>
          <p:cNvSpPr/>
          <p:nvPr/>
        </p:nvSpPr>
        <p:spPr bwMode="white">
          <a:xfrm>
            <a:off x="5183432" y="5528793"/>
            <a:ext cx="1066666" cy="428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271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052736"/>
            <a:ext cx="9922080" cy="4284534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290C5B5-D154-F2F1-53D6-20C330537A98}"/>
              </a:ext>
            </a:extLst>
          </p:cNvPr>
          <p:cNvSpPr/>
          <p:nvPr/>
        </p:nvSpPr>
        <p:spPr bwMode="white">
          <a:xfrm>
            <a:off x="2855640" y="2906951"/>
            <a:ext cx="1296144" cy="450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290C5B5-D154-F2F1-53D6-20C330537A98}"/>
              </a:ext>
            </a:extLst>
          </p:cNvPr>
          <p:cNvSpPr/>
          <p:nvPr/>
        </p:nvSpPr>
        <p:spPr bwMode="white">
          <a:xfrm>
            <a:off x="5015880" y="2780929"/>
            <a:ext cx="144016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290C5B5-D154-F2F1-53D6-20C330537A98}"/>
              </a:ext>
            </a:extLst>
          </p:cNvPr>
          <p:cNvSpPr/>
          <p:nvPr/>
        </p:nvSpPr>
        <p:spPr bwMode="white">
          <a:xfrm>
            <a:off x="8472264" y="4581128"/>
            <a:ext cx="172819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09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40768"/>
            <a:ext cx="9667534" cy="244827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3290C5B5-D154-F2F1-53D6-20C330537A98}"/>
              </a:ext>
            </a:extLst>
          </p:cNvPr>
          <p:cNvSpPr/>
          <p:nvPr/>
        </p:nvSpPr>
        <p:spPr bwMode="white">
          <a:xfrm>
            <a:off x="4007768" y="3140968"/>
            <a:ext cx="1296144" cy="450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90C5B5-D154-F2F1-53D6-20C330537A98}"/>
              </a:ext>
            </a:extLst>
          </p:cNvPr>
          <p:cNvSpPr/>
          <p:nvPr/>
        </p:nvSpPr>
        <p:spPr bwMode="white">
          <a:xfrm>
            <a:off x="6023992" y="3131251"/>
            <a:ext cx="1296144" cy="450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90C5B5-D154-F2F1-53D6-20C330537A98}"/>
              </a:ext>
            </a:extLst>
          </p:cNvPr>
          <p:cNvSpPr/>
          <p:nvPr/>
        </p:nvSpPr>
        <p:spPr bwMode="white">
          <a:xfrm>
            <a:off x="8688288" y="3140967"/>
            <a:ext cx="725024" cy="450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913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62</cp:revision>
  <dcterms:created xsi:type="dcterms:W3CDTF">2015-09-16T06:44:00Z</dcterms:created>
  <dcterms:modified xsi:type="dcterms:W3CDTF">2024-08-12T05:13:15Z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