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6" r:id="rId6"/>
    <p:sldId id="343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81C94D1-BCD7-27F6-29BB-14A95B4400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2962275"/>
            <a:ext cx="64198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19A718-BA3B-026E-6306-C3DA03DBD7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9792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198022-30BD-A19A-FD63-CF394863FBD0}"/>
              </a:ext>
            </a:extLst>
          </p:cNvPr>
          <p:cNvSpPr/>
          <p:nvPr/>
        </p:nvSpPr>
        <p:spPr bwMode="white">
          <a:xfrm>
            <a:off x="9793840" y="4430001"/>
            <a:ext cx="308000" cy="343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48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7935F6-1FFC-7518-FF5A-28E4175D8C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95346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F45142-03F2-619A-17CD-9EC99F5ADB11}"/>
              </a:ext>
            </a:extLst>
          </p:cNvPr>
          <p:cNvSpPr/>
          <p:nvPr/>
        </p:nvSpPr>
        <p:spPr bwMode="white">
          <a:xfrm>
            <a:off x="9260540" y="4578483"/>
            <a:ext cx="294279" cy="32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07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C842A0-B06E-71A8-1E79-19F4631136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82320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ED7716-725B-40EF-5A8F-65794EAB3478}"/>
              </a:ext>
            </a:extLst>
          </p:cNvPr>
          <p:cNvSpPr/>
          <p:nvPr/>
        </p:nvSpPr>
        <p:spPr bwMode="white">
          <a:xfrm>
            <a:off x="5447337" y="2470746"/>
            <a:ext cx="319410" cy="2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2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EA4D6C-A5EC-8B81-3ECE-82A4C87A52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61FEFE-479C-0DAE-C180-7E5E8B1EDE15}"/>
              </a:ext>
            </a:extLst>
          </p:cNvPr>
          <p:cNvSpPr/>
          <p:nvPr/>
        </p:nvSpPr>
        <p:spPr bwMode="white">
          <a:xfrm>
            <a:off x="6424761" y="3135009"/>
            <a:ext cx="533333" cy="38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A3FB51-2A8C-9910-9FDC-BB7D55CD7716}"/>
              </a:ext>
            </a:extLst>
          </p:cNvPr>
          <p:cNvSpPr/>
          <p:nvPr/>
        </p:nvSpPr>
        <p:spPr bwMode="white">
          <a:xfrm>
            <a:off x="5891428" y="4941168"/>
            <a:ext cx="1284692" cy="56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08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80877-ED67-2BDE-F1C8-D08BA6B346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2599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AC168E-9B24-4E7D-FEBD-947A177811B3}"/>
              </a:ext>
            </a:extLst>
          </p:cNvPr>
          <p:cNvSpPr/>
          <p:nvPr/>
        </p:nvSpPr>
        <p:spPr bwMode="white">
          <a:xfrm>
            <a:off x="2517849" y="4409729"/>
            <a:ext cx="498107" cy="31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ACE99B-5820-4651-0321-1889D750130D}"/>
              </a:ext>
            </a:extLst>
          </p:cNvPr>
          <p:cNvSpPr/>
          <p:nvPr/>
        </p:nvSpPr>
        <p:spPr bwMode="white">
          <a:xfrm>
            <a:off x="5384011" y="5226999"/>
            <a:ext cx="253136" cy="7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5B61A7-2174-40B3-798D-4085BFFEB249}"/>
              </a:ext>
            </a:extLst>
          </p:cNvPr>
          <p:cNvSpPr/>
          <p:nvPr/>
        </p:nvSpPr>
        <p:spPr bwMode="white">
          <a:xfrm>
            <a:off x="5294189" y="5243344"/>
            <a:ext cx="873730" cy="31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38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052489-0C8D-C8F3-AB80-42115ECF30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253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0EBFF3-7039-684D-CDB6-4CAB8DE93DF6}"/>
              </a:ext>
            </a:extLst>
          </p:cNvPr>
          <p:cNvSpPr/>
          <p:nvPr/>
        </p:nvSpPr>
        <p:spPr bwMode="white">
          <a:xfrm>
            <a:off x="7161462" y="4003404"/>
            <a:ext cx="826066" cy="38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B8AD94-E846-D03C-DBD4-BF9B194F1B1F}"/>
              </a:ext>
            </a:extLst>
          </p:cNvPr>
          <p:cNvSpPr/>
          <p:nvPr/>
        </p:nvSpPr>
        <p:spPr bwMode="white">
          <a:xfrm>
            <a:off x="2010148" y="5805264"/>
            <a:ext cx="974572" cy="463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06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D4334-91A0-55CB-DECB-D26152C759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30717"/>
            <a:ext cx="9066666" cy="4696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6A37F3-F404-77EE-540C-D3B9FF1D93CE}"/>
              </a:ext>
            </a:extLst>
          </p:cNvPr>
          <p:cNvSpPr/>
          <p:nvPr/>
        </p:nvSpPr>
        <p:spPr bwMode="white">
          <a:xfrm>
            <a:off x="9264352" y="3323005"/>
            <a:ext cx="533333" cy="37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17E4087-12B6-4FD0-A43C-6393D1A7A7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985" y="5406558"/>
            <a:ext cx="7008784" cy="148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63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B027AA6-1892-CCC7-E46F-4A1B831E0F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268760"/>
            <a:ext cx="10087462" cy="1695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180280-C121-C895-D72B-F432DEA49517}"/>
              </a:ext>
            </a:extLst>
          </p:cNvPr>
          <p:cNvSpPr/>
          <p:nvPr/>
        </p:nvSpPr>
        <p:spPr bwMode="white">
          <a:xfrm>
            <a:off x="7946174" y="1340768"/>
            <a:ext cx="958137" cy="51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036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E30A3D-3BE7-64B1-E6B8-CF68BA8E50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16412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0F33F-247E-264A-997E-E81879B4E8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547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FB57D6-A698-1CF3-CCA9-FBA2E8D2B282}"/>
              </a:ext>
            </a:extLst>
          </p:cNvPr>
          <p:cNvSpPr/>
          <p:nvPr/>
        </p:nvSpPr>
        <p:spPr bwMode="white">
          <a:xfrm>
            <a:off x="873328" y="1027247"/>
            <a:ext cx="5846144" cy="133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8BF2B8-8E41-4AC6-2B8E-2B59B8545D9E}"/>
              </a:ext>
            </a:extLst>
          </p:cNvPr>
          <p:cNvSpPr/>
          <p:nvPr/>
        </p:nvSpPr>
        <p:spPr bwMode="white">
          <a:xfrm>
            <a:off x="873328" y="2742077"/>
            <a:ext cx="9878592" cy="55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9A0B9DD-6950-9608-8569-9D0F079D835A}"/>
              </a:ext>
            </a:extLst>
          </p:cNvPr>
          <p:cNvSpPr/>
          <p:nvPr/>
        </p:nvSpPr>
        <p:spPr bwMode="white">
          <a:xfrm>
            <a:off x="859530" y="3949506"/>
            <a:ext cx="4779822" cy="4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3ADE9BB-46D7-B690-7E2F-157309C2A794}"/>
              </a:ext>
            </a:extLst>
          </p:cNvPr>
          <p:cNvSpPr/>
          <p:nvPr/>
        </p:nvSpPr>
        <p:spPr bwMode="white">
          <a:xfrm>
            <a:off x="5706352" y="3498163"/>
            <a:ext cx="4779822" cy="109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AF6E466-47DE-22DD-D836-0D5591557DF9}"/>
              </a:ext>
            </a:extLst>
          </p:cNvPr>
          <p:cNvSpPr/>
          <p:nvPr/>
        </p:nvSpPr>
        <p:spPr bwMode="white">
          <a:xfrm>
            <a:off x="873328" y="5043550"/>
            <a:ext cx="2965824" cy="92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4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7" grpId="0" animBg="1"/>
      <p:bldP spid="22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8B762B-D290-AC0D-CF88-843F640223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1750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E3170C-B94F-6045-99B4-C0B4EB00C08A}"/>
              </a:ext>
            </a:extLst>
          </p:cNvPr>
          <p:cNvSpPr/>
          <p:nvPr/>
        </p:nvSpPr>
        <p:spPr bwMode="white">
          <a:xfrm>
            <a:off x="5233561" y="1925546"/>
            <a:ext cx="1860901" cy="555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2CA74B-0884-0C81-DCCD-79A0413C3ECE}"/>
              </a:ext>
            </a:extLst>
          </p:cNvPr>
          <p:cNvSpPr/>
          <p:nvPr/>
        </p:nvSpPr>
        <p:spPr bwMode="white">
          <a:xfrm>
            <a:off x="5282108" y="3581730"/>
            <a:ext cx="1005316" cy="46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8388EE-01EF-18BB-3C92-2963FDC4B8FB}"/>
              </a:ext>
            </a:extLst>
          </p:cNvPr>
          <p:cNvSpPr/>
          <p:nvPr/>
        </p:nvSpPr>
        <p:spPr bwMode="white">
          <a:xfrm>
            <a:off x="6641374" y="4398817"/>
            <a:ext cx="1860901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389015-79DF-1760-74C5-C5DC78498913}"/>
              </a:ext>
            </a:extLst>
          </p:cNvPr>
          <p:cNvSpPr/>
          <p:nvPr/>
        </p:nvSpPr>
        <p:spPr bwMode="white">
          <a:xfrm>
            <a:off x="5581470" y="5952825"/>
            <a:ext cx="1278358" cy="3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5E48F-366A-9361-2266-4ED255D301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61331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11F963-4A49-61B0-01C0-630D6F8E83B2}"/>
              </a:ext>
            </a:extLst>
          </p:cNvPr>
          <p:cNvSpPr/>
          <p:nvPr/>
        </p:nvSpPr>
        <p:spPr bwMode="white">
          <a:xfrm>
            <a:off x="983432" y="1266094"/>
            <a:ext cx="9793088" cy="50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F95B81-032B-8FBA-CA20-79BFE50A79F7}"/>
              </a:ext>
            </a:extLst>
          </p:cNvPr>
          <p:cNvSpPr/>
          <p:nvPr/>
        </p:nvSpPr>
        <p:spPr bwMode="white">
          <a:xfrm>
            <a:off x="1156049" y="2413714"/>
            <a:ext cx="4723928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144EB09-F2D8-DD23-C1F2-4F33A5086878}"/>
              </a:ext>
            </a:extLst>
          </p:cNvPr>
          <p:cNvSpPr/>
          <p:nvPr/>
        </p:nvSpPr>
        <p:spPr bwMode="white">
          <a:xfrm>
            <a:off x="5908578" y="2132856"/>
            <a:ext cx="479593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06A5661-07CE-8312-213A-D95B2D929577}"/>
              </a:ext>
            </a:extLst>
          </p:cNvPr>
          <p:cNvSpPr/>
          <p:nvPr/>
        </p:nvSpPr>
        <p:spPr bwMode="white">
          <a:xfrm>
            <a:off x="1156049" y="3513712"/>
            <a:ext cx="2779711" cy="106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3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9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20F54-AEB0-EB24-07CC-3BD67865D4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548680"/>
            <a:ext cx="8577058" cy="490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BDF4A9F-A393-93E9-52FA-3719ED4D63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7728" y="5157192"/>
            <a:ext cx="6009530" cy="182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01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22719-F3C5-38A1-B391-9955CEA40C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908720"/>
            <a:ext cx="99547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C1D909-07E1-45D5-03A1-8BF21D05E89B}"/>
              </a:ext>
            </a:extLst>
          </p:cNvPr>
          <p:cNvSpPr/>
          <p:nvPr/>
        </p:nvSpPr>
        <p:spPr bwMode="white">
          <a:xfrm>
            <a:off x="9855261" y="2015558"/>
            <a:ext cx="368695" cy="34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09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A2B2A8-E051-57C9-4307-5F75478E14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555290"/>
            <a:ext cx="6977452" cy="6302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8B82DA-9439-292B-9516-6D7A59497363}"/>
              </a:ext>
            </a:extLst>
          </p:cNvPr>
          <p:cNvSpPr/>
          <p:nvPr/>
        </p:nvSpPr>
        <p:spPr bwMode="white">
          <a:xfrm>
            <a:off x="8472264" y="3441824"/>
            <a:ext cx="380632" cy="34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648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A5928C4-2FBB-8AF8-CF10-5BAAF3B5A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823912"/>
            <a:ext cx="9277350" cy="5210175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F4FF6E-D696-7438-9909-3D65D6DBB8C0}"/>
              </a:ext>
            </a:extLst>
          </p:cNvPr>
          <p:cNvSpPr/>
          <p:nvPr/>
        </p:nvSpPr>
        <p:spPr bwMode="white">
          <a:xfrm>
            <a:off x="9696400" y="184482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32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2181BE-2A93-F76C-A971-0426B67EE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68760"/>
            <a:ext cx="88773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707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CE0EC-8C28-A618-141A-9B67C293E1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20688"/>
            <a:ext cx="10465168" cy="3687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ED6FA9-7E5B-D42C-BEC0-7CE97719BEDF}"/>
              </a:ext>
            </a:extLst>
          </p:cNvPr>
          <p:cNvSpPr/>
          <p:nvPr/>
        </p:nvSpPr>
        <p:spPr bwMode="white">
          <a:xfrm>
            <a:off x="10128448" y="1824258"/>
            <a:ext cx="524884" cy="70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978447-A8F2-5A50-9CC6-9CB54C4961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236834"/>
            <a:ext cx="10465168" cy="2484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324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14CDE-9D6C-3F73-7AC2-5FD32A37E7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6E06C4-F45B-8929-28FE-17B8FF726D1F}"/>
              </a:ext>
            </a:extLst>
          </p:cNvPr>
          <p:cNvSpPr/>
          <p:nvPr/>
        </p:nvSpPr>
        <p:spPr bwMode="white">
          <a:xfrm>
            <a:off x="10129523" y="2889181"/>
            <a:ext cx="352380" cy="38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64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CBCC83-3C07-65C9-93FB-2487ED5E3D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8AC483-DDA0-3BFD-CB70-9FDC0B303B8A}"/>
              </a:ext>
            </a:extLst>
          </p:cNvPr>
          <p:cNvSpPr/>
          <p:nvPr/>
        </p:nvSpPr>
        <p:spPr bwMode="white">
          <a:xfrm>
            <a:off x="2329523" y="2852936"/>
            <a:ext cx="1246197" cy="48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961469-5A1D-A4E3-114C-6E7A0D70E407}"/>
              </a:ext>
            </a:extLst>
          </p:cNvPr>
          <p:cNvSpPr/>
          <p:nvPr/>
        </p:nvSpPr>
        <p:spPr bwMode="white">
          <a:xfrm>
            <a:off x="4900952" y="3799908"/>
            <a:ext cx="1047619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92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EFE444-3498-BF0B-60B3-DBDF83BBDF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9596A3-7D22-085C-56A9-E710E2E20A8F}"/>
              </a:ext>
            </a:extLst>
          </p:cNvPr>
          <p:cNvSpPr/>
          <p:nvPr/>
        </p:nvSpPr>
        <p:spPr bwMode="white">
          <a:xfrm>
            <a:off x="7805714" y="2847443"/>
            <a:ext cx="304761" cy="3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45E1A9-BC35-6ABA-A22E-5DF89B917342}"/>
              </a:ext>
            </a:extLst>
          </p:cNvPr>
          <p:cNvSpPr/>
          <p:nvPr/>
        </p:nvSpPr>
        <p:spPr bwMode="white">
          <a:xfrm>
            <a:off x="2405714" y="4590642"/>
            <a:ext cx="285714" cy="8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CA40B0-E6D3-99A3-B997-8BAE699F7397}"/>
              </a:ext>
            </a:extLst>
          </p:cNvPr>
          <p:cNvSpPr/>
          <p:nvPr/>
        </p:nvSpPr>
        <p:spPr bwMode="white">
          <a:xfrm>
            <a:off x="2300952" y="4609693"/>
            <a:ext cx="990476" cy="3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4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2024-08-11T09:56:01Z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