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5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2348880"/>
            <a:ext cx="8257143" cy="9142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573016"/>
            <a:ext cx="4723809" cy="866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D3C552-A7FF-3CEA-676A-9BEF60652A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2696"/>
            <a:ext cx="10177136" cy="3083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3342912-BCBD-459C-1886-3C927C63330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3645024"/>
            <a:ext cx="10177136" cy="2773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69D583-09DD-7CA4-DE0C-EC360DE26AE8}"/>
              </a:ext>
            </a:extLst>
          </p:cNvPr>
          <p:cNvSpPr/>
          <p:nvPr/>
        </p:nvSpPr>
        <p:spPr bwMode="white">
          <a:xfrm>
            <a:off x="9984432" y="3933056"/>
            <a:ext cx="547338" cy="45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3678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5A3F00-1930-2F65-A0D0-CAC80295A4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0800000" cy="481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36B028-DB7E-0823-DD41-D43F34FA7215}"/>
              </a:ext>
            </a:extLst>
          </p:cNvPr>
          <p:cNvSpPr/>
          <p:nvPr/>
        </p:nvSpPr>
        <p:spPr bwMode="white">
          <a:xfrm>
            <a:off x="10022233" y="3050341"/>
            <a:ext cx="352380" cy="3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D11D0D7-2005-0173-A477-300B819B947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360" y="3645024"/>
            <a:ext cx="4843510" cy="2978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30142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BD34FD-5E71-72AA-75CB-F4158D3CD4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45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BF85CE-1D45-0892-FEC4-4C88E4A3F9F2}"/>
              </a:ext>
            </a:extLst>
          </p:cNvPr>
          <p:cNvSpPr/>
          <p:nvPr/>
        </p:nvSpPr>
        <p:spPr bwMode="white">
          <a:xfrm>
            <a:off x="10262857" y="2097035"/>
            <a:ext cx="352380" cy="391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018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87EBCB-EE01-8F2E-AAD5-E84BC00623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548680"/>
            <a:ext cx="947907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C77A96-1D20-294C-3864-120924B561E0}"/>
              </a:ext>
            </a:extLst>
          </p:cNvPr>
          <p:cNvSpPr/>
          <p:nvPr/>
        </p:nvSpPr>
        <p:spPr bwMode="white">
          <a:xfrm>
            <a:off x="9528217" y="4184833"/>
            <a:ext cx="284205" cy="32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7BFB9C4-4D5F-33E7-0A4E-858440A8669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1657" y="4150561"/>
            <a:ext cx="4529734" cy="2906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06515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B797CB-B7B7-6BE1-EA41-C1D047666B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9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DB3E51-5680-3156-AE6D-DF0189869F9E}"/>
              </a:ext>
            </a:extLst>
          </p:cNvPr>
          <p:cNvSpPr/>
          <p:nvPr/>
        </p:nvSpPr>
        <p:spPr bwMode="white">
          <a:xfrm>
            <a:off x="10291428" y="3068079"/>
            <a:ext cx="323809" cy="371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236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720D73-7866-974A-EFDE-EE30553A55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10800000" cy="569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7387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5C984A-FE5E-5F8B-73FA-914353C354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1023024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2F4C18-2CE3-6F0B-255D-4502673A9156}"/>
              </a:ext>
            </a:extLst>
          </p:cNvPr>
          <p:cNvSpPr/>
          <p:nvPr/>
        </p:nvSpPr>
        <p:spPr bwMode="white">
          <a:xfrm>
            <a:off x="3575720" y="4222310"/>
            <a:ext cx="5940473" cy="46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E71903-F7B8-6919-8AC0-16B1601DEC61}"/>
              </a:ext>
            </a:extLst>
          </p:cNvPr>
          <p:cNvSpPr/>
          <p:nvPr/>
        </p:nvSpPr>
        <p:spPr bwMode="white">
          <a:xfrm>
            <a:off x="9687599" y="5107024"/>
            <a:ext cx="992352" cy="442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33AE34-234E-D4D3-E412-FF7857127D61}"/>
              </a:ext>
            </a:extLst>
          </p:cNvPr>
          <p:cNvSpPr/>
          <p:nvPr/>
        </p:nvSpPr>
        <p:spPr bwMode="white">
          <a:xfrm>
            <a:off x="2380278" y="5964654"/>
            <a:ext cx="5394787" cy="46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791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0D2F25-309B-1AA3-1E90-47DBBE9E98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764704"/>
            <a:ext cx="96822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AF58E3-3CC0-BE0E-8FA1-70C26C42A633}"/>
              </a:ext>
            </a:extLst>
          </p:cNvPr>
          <p:cNvSpPr/>
          <p:nvPr/>
        </p:nvSpPr>
        <p:spPr bwMode="white">
          <a:xfrm>
            <a:off x="2966018" y="4343586"/>
            <a:ext cx="341523" cy="324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80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620688"/>
            <a:ext cx="8191888" cy="3900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4539844"/>
            <a:ext cx="4608514" cy="2197824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AF58E3-3CC0-BE0E-8FA1-70C26C42A633}"/>
              </a:ext>
            </a:extLst>
          </p:cNvPr>
          <p:cNvSpPr/>
          <p:nvPr/>
        </p:nvSpPr>
        <p:spPr bwMode="white">
          <a:xfrm>
            <a:off x="3774924" y="3901133"/>
            <a:ext cx="1024931" cy="447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5AF58E3-3CC0-BE0E-8FA1-70C26C42A633}"/>
              </a:ext>
            </a:extLst>
          </p:cNvPr>
          <p:cNvSpPr/>
          <p:nvPr/>
        </p:nvSpPr>
        <p:spPr bwMode="white">
          <a:xfrm>
            <a:off x="7824192" y="3901133"/>
            <a:ext cx="448867" cy="447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43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CB74C2-AF20-86F7-CE9D-6F56C1871B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475402"/>
            <a:ext cx="7885874" cy="6395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1153B8-7F7F-C886-F3D1-9DA02296DBED}"/>
              </a:ext>
            </a:extLst>
          </p:cNvPr>
          <p:cNvSpPr/>
          <p:nvPr/>
        </p:nvSpPr>
        <p:spPr bwMode="white">
          <a:xfrm>
            <a:off x="5821172" y="1418118"/>
            <a:ext cx="490852" cy="282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4AF358-16FE-15CE-D335-68A57451466C}"/>
              </a:ext>
            </a:extLst>
          </p:cNvPr>
          <p:cNvSpPr/>
          <p:nvPr/>
        </p:nvSpPr>
        <p:spPr bwMode="white">
          <a:xfrm>
            <a:off x="5214078" y="3356992"/>
            <a:ext cx="1097945" cy="39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BBAA36-AF43-A242-D17B-C3CC8BC3B656}"/>
              </a:ext>
            </a:extLst>
          </p:cNvPr>
          <p:cNvSpPr/>
          <p:nvPr/>
        </p:nvSpPr>
        <p:spPr bwMode="white">
          <a:xfrm>
            <a:off x="6012998" y="4077072"/>
            <a:ext cx="731073" cy="3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27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491F66-05BF-1751-04D8-2E38A93AA2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620688"/>
            <a:ext cx="8810198" cy="6138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4FB67E-F47C-11B6-81CB-25BBB66086E8}"/>
              </a:ext>
            </a:extLst>
          </p:cNvPr>
          <p:cNvSpPr/>
          <p:nvPr/>
        </p:nvSpPr>
        <p:spPr bwMode="white">
          <a:xfrm>
            <a:off x="7032104" y="1844824"/>
            <a:ext cx="936104" cy="50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7E3A05-B021-EAE6-5B0B-4CDE431AD151}"/>
              </a:ext>
            </a:extLst>
          </p:cNvPr>
          <p:cNvSpPr/>
          <p:nvPr/>
        </p:nvSpPr>
        <p:spPr bwMode="white">
          <a:xfrm>
            <a:off x="5303567" y="3212976"/>
            <a:ext cx="839281" cy="49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08A27C-E290-7E88-989A-E4F720DBB6FC}"/>
              </a:ext>
            </a:extLst>
          </p:cNvPr>
          <p:cNvSpPr/>
          <p:nvPr/>
        </p:nvSpPr>
        <p:spPr bwMode="white">
          <a:xfrm>
            <a:off x="7234656" y="3284984"/>
            <a:ext cx="1237607" cy="45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B7B0878-FC12-8B52-13C2-2B857D3D186D}"/>
              </a:ext>
            </a:extLst>
          </p:cNvPr>
          <p:cNvSpPr/>
          <p:nvPr/>
        </p:nvSpPr>
        <p:spPr bwMode="white">
          <a:xfrm>
            <a:off x="9143466" y="4744488"/>
            <a:ext cx="1056990" cy="41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D852065-3CB0-7778-F549-EA7DF6C7018A}"/>
              </a:ext>
            </a:extLst>
          </p:cNvPr>
          <p:cNvSpPr/>
          <p:nvPr/>
        </p:nvSpPr>
        <p:spPr bwMode="white">
          <a:xfrm>
            <a:off x="2063552" y="5445224"/>
            <a:ext cx="864096" cy="48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EBD5BB-104F-865F-A8E2-5D39DDAFDC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620688"/>
            <a:ext cx="8719282" cy="6183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714375-6877-DDC0-2979-9BC15CD962E2}"/>
              </a:ext>
            </a:extLst>
          </p:cNvPr>
          <p:cNvSpPr/>
          <p:nvPr/>
        </p:nvSpPr>
        <p:spPr bwMode="white">
          <a:xfrm>
            <a:off x="9552384" y="2708920"/>
            <a:ext cx="437389" cy="39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3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852E38-82C4-3787-B9D0-26A0C5920E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D03023-6380-5980-545B-08BBF08E7CFD}"/>
              </a:ext>
            </a:extLst>
          </p:cNvPr>
          <p:cNvSpPr/>
          <p:nvPr/>
        </p:nvSpPr>
        <p:spPr bwMode="white">
          <a:xfrm>
            <a:off x="3624761" y="2783219"/>
            <a:ext cx="323809" cy="47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5AD229-FBD6-2DAA-178B-E80ED108DD7F}"/>
              </a:ext>
            </a:extLst>
          </p:cNvPr>
          <p:cNvSpPr/>
          <p:nvPr/>
        </p:nvSpPr>
        <p:spPr bwMode="white">
          <a:xfrm>
            <a:off x="2377142" y="4557224"/>
            <a:ext cx="466666" cy="419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515EB7-C8A9-95FC-B231-916658CBCC8B}"/>
              </a:ext>
            </a:extLst>
          </p:cNvPr>
          <p:cNvSpPr/>
          <p:nvPr/>
        </p:nvSpPr>
        <p:spPr bwMode="white">
          <a:xfrm>
            <a:off x="7986666" y="4437113"/>
            <a:ext cx="2645838" cy="57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716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877A81-5CD2-B1F6-01E5-8DF4B5C0DC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756638"/>
            <a:ext cx="8270468" cy="6101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0A5FFE-A522-2413-9F66-5942089ADE0E}"/>
              </a:ext>
            </a:extLst>
          </p:cNvPr>
          <p:cNvSpPr/>
          <p:nvPr/>
        </p:nvSpPr>
        <p:spPr bwMode="white">
          <a:xfrm>
            <a:off x="3719736" y="2204864"/>
            <a:ext cx="93610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6465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22EA67-ACEF-91BF-E586-0ED024AA5D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800000" cy="5664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72CAB1-7210-A332-EF8F-B6D3D639FD5C}"/>
              </a:ext>
            </a:extLst>
          </p:cNvPr>
          <p:cNvSpPr/>
          <p:nvPr/>
        </p:nvSpPr>
        <p:spPr bwMode="white">
          <a:xfrm>
            <a:off x="4329312" y="3864205"/>
            <a:ext cx="2323809" cy="42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AC6C61-88E6-CFEA-8A69-CB523274AD09}"/>
              </a:ext>
            </a:extLst>
          </p:cNvPr>
          <p:cNvSpPr/>
          <p:nvPr/>
        </p:nvSpPr>
        <p:spPr bwMode="white">
          <a:xfrm>
            <a:off x="5786455" y="4798824"/>
            <a:ext cx="1000000" cy="419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3F0FBF-F5DA-A4A7-45EA-5ADF9EBD5362}"/>
              </a:ext>
            </a:extLst>
          </p:cNvPr>
          <p:cNvSpPr/>
          <p:nvPr/>
        </p:nvSpPr>
        <p:spPr bwMode="white">
          <a:xfrm>
            <a:off x="8529312" y="4846509"/>
            <a:ext cx="1085714" cy="381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8B3984-585A-4A46-AE7C-BEF4A4E4392F}"/>
              </a:ext>
            </a:extLst>
          </p:cNvPr>
          <p:cNvSpPr/>
          <p:nvPr/>
        </p:nvSpPr>
        <p:spPr bwMode="white">
          <a:xfrm>
            <a:off x="4091217" y="5742980"/>
            <a:ext cx="2019047" cy="42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521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59EC5E-DF53-4F3E-9BFB-8240E16F01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1010316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4A8C47-2FCC-F1AA-939F-848F62A640E6}"/>
              </a:ext>
            </a:extLst>
          </p:cNvPr>
          <p:cNvSpPr/>
          <p:nvPr/>
        </p:nvSpPr>
        <p:spPr bwMode="white">
          <a:xfrm>
            <a:off x="3918264" y="5963859"/>
            <a:ext cx="196004" cy="303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F2DFFA-6123-BCF3-4862-085A1538A6FE}"/>
              </a:ext>
            </a:extLst>
          </p:cNvPr>
          <p:cNvSpPr/>
          <p:nvPr/>
        </p:nvSpPr>
        <p:spPr bwMode="white">
          <a:xfrm>
            <a:off x="9691501" y="6035202"/>
            <a:ext cx="276187" cy="329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784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D09E7F-01F1-EF4A-73CD-DE84216D08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1052736"/>
            <a:ext cx="10800000" cy="3467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BADEB9-C965-56B4-B3E8-FED1BA03B740}"/>
              </a:ext>
            </a:extLst>
          </p:cNvPr>
          <p:cNvSpPr/>
          <p:nvPr/>
        </p:nvSpPr>
        <p:spPr bwMode="white">
          <a:xfrm>
            <a:off x="4436845" y="3805804"/>
            <a:ext cx="695238" cy="352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1730F0-0584-8B73-3A2A-C07DAE9918EE}"/>
              </a:ext>
            </a:extLst>
          </p:cNvPr>
          <p:cNvSpPr/>
          <p:nvPr/>
        </p:nvSpPr>
        <p:spPr bwMode="white">
          <a:xfrm>
            <a:off x="10103512" y="3729594"/>
            <a:ext cx="219047" cy="333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19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554E61-F478-A87E-9515-7A138EE7B0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620688"/>
            <a:ext cx="7183618" cy="6126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8448A9-0FCF-DDD9-271C-5BD95520DF58}"/>
              </a:ext>
            </a:extLst>
          </p:cNvPr>
          <p:cNvSpPr/>
          <p:nvPr/>
        </p:nvSpPr>
        <p:spPr bwMode="white">
          <a:xfrm>
            <a:off x="8832304" y="1412776"/>
            <a:ext cx="388223" cy="34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548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63</cp:revision>
  <dcterms:created xsi:type="dcterms:W3CDTF">2015-09-16T06:44:00Z</dcterms:created>
  <dcterms:modified xsi:type="dcterms:W3CDTF">2024-08-12T07:32:23Z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