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6" r:id="rId14"/>
    <p:sldId id="335" r:id="rId15"/>
    <p:sldId id="330" r:id="rId16"/>
    <p:sldId id="329" r:id="rId17"/>
    <p:sldId id="328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276872"/>
            <a:ext cx="9914286" cy="9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257824"/>
            <a:ext cx="7333333" cy="9428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361" y="4200681"/>
            <a:ext cx="3323809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EFFE17-65EF-09B0-A6EA-C0B2B69E1A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4903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B07B8B-7670-308D-5CDA-92498F4327B5}"/>
              </a:ext>
            </a:extLst>
          </p:cNvPr>
          <p:cNvSpPr/>
          <p:nvPr/>
        </p:nvSpPr>
        <p:spPr bwMode="white">
          <a:xfrm>
            <a:off x="9834571" y="2974621"/>
            <a:ext cx="318017" cy="33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00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5F9707-8A9A-AE57-E175-031B9F5E5C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1124744"/>
            <a:ext cx="10511968" cy="3681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3042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337C12-F132-E2FC-ACC9-890D876DFC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62582"/>
            <a:ext cx="8089358" cy="2074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7D886A-9293-6075-7839-CBC58CCC6A68}"/>
              </a:ext>
            </a:extLst>
          </p:cNvPr>
          <p:cNvSpPr/>
          <p:nvPr/>
        </p:nvSpPr>
        <p:spPr bwMode="white">
          <a:xfrm>
            <a:off x="8642443" y="2204864"/>
            <a:ext cx="323809" cy="37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7BEB4CE-1EE6-B184-4427-7CBC065337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462782"/>
            <a:ext cx="7406756" cy="4395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6BC375C-8DE2-E217-49C7-F0F3DDB4139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272" y="3356992"/>
            <a:ext cx="5580167" cy="307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623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92808F-E27E-5B94-E4AF-A84895D2B5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85575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1BA54A-AA77-53E8-FC2A-FDB40E9784A8}"/>
              </a:ext>
            </a:extLst>
          </p:cNvPr>
          <p:cNvSpPr/>
          <p:nvPr/>
        </p:nvSpPr>
        <p:spPr bwMode="white">
          <a:xfrm>
            <a:off x="8904860" y="3139584"/>
            <a:ext cx="294306" cy="29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7674AE6-39E6-CDDD-10D2-0DE7E2FA99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680" y="3317328"/>
            <a:ext cx="5664032" cy="340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954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EAACD-4FCA-B9E1-B9AF-52FCC09230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3" y="764704"/>
            <a:ext cx="10033120" cy="1683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EB6A3B8-8F06-A315-C77B-6D06945EB5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3" y="2447916"/>
            <a:ext cx="10033120" cy="3503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C3A381-77C3-03CC-47D6-DE6EACBADAB2}"/>
              </a:ext>
            </a:extLst>
          </p:cNvPr>
          <p:cNvSpPr/>
          <p:nvPr/>
        </p:nvSpPr>
        <p:spPr bwMode="white">
          <a:xfrm>
            <a:off x="5015880" y="4293096"/>
            <a:ext cx="1129950" cy="58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703F3AE-2DC0-CFB3-00F0-369D9CCC487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424" y="2636912"/>
            <a:ext cx="3435930" cy="3843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686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E71FB-0BB7-1B11-B52B-CA40815BE1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40" y="710713"/>
            <a:ext cx="10800000" cy="367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3B582C-CBC1-AD00-F26E-51819CDE0475}"/>
              </a:ext>
            </a:extLst>
          </p:cNvPr>
          <p:cNvSpPr/>
          <p:nvPr/>
        </p:nvSpPr>
        <p:spPr bwMode="white">
          <a:xfrm>
            <a:off x="4391806" y="2806938"/>
            <a:ext cx="2180952" cy="4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6B8F98-E001-56B4-6A01-98C96982AD77}"/>
              </a:ext>
            </a:extLst>
          </p:cNvPr>
          <p:cNvSpPr/>
          <p:nvPr/>
        </p:nvSpPr>
        <p:spPr bwMode="white">
          <a:xfrm>
            <a:off x="5877520" y="3712126"/>
            <a:ext cx="1514285" cy="4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01D0462-B589-D260-D2C6-2665539412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3455730"/>
            <a:ext cx="2028400" cy="3411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259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AE350-B845-F6F9-C21D-80D38306F9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E331BE-53F1-11AC-C497-8F6DA7C46521}"/>
              </a:ext>
            </a:extLst>
          </p:cNvPr>
          <p:cNvSpPr/>
          <p:nvPr/>
        </p:nvSpPr>
        <p:spPr bwMode="white">
          <a:xfrm>
            <a:off x="6481904" y="1982568"/>
            <a:ext cx="1076190" cy="43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0E6FE4-178F-4817-E019-F4760D974A07}"/>
              </a:ext>
            </a:extLst>
          </p:cNvPr>
          <p:cNvSpPr/>
          <p:nvPr/>
        </p:nvSpPr>
        <p:spPr bwMode="white">
          <a:xfrm>
            <a:off x="2024761" y="3805069"/>
            <a:ext cx="1514285" cy="43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F868A37-21EF-455E-42FB-4623049F20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895" y="2938106"/>
            <a:ext cx="5398208" cy="3887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319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823A3C-942C-7598-0C88-763998F211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20688"/>
            <a:ext cx="10321152" cy="4393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DAA603-6BFE-C0DA-8506-793F59B30A11}"/>
              </a:ext>
            </a:extLst>
          </p:cNvPr>
          <p:cNvSpPr/>
          <p:nvPr/>
        </p:nvSpPr>
        <p:spPr bwMode="white">
          <a:xfrm>
            <a:off x="9271168" y="3429000"/>
            <a:ext cx="1000001" cy="45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985A88C-03B6-138D-F2AF-B15D5E8AB5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4005064"/>
            <a:ext cx="4093366" cy="2946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527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07D67-D0D6-74CA-244E-B7F042E60F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207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349B97-E96C-7FA1-6FBC-8F74C38014EE}"/>
              </a:ext>
            </a:extLst>
          </p:cNvPr>
          <p:cNvSpPr/>
          <p:nvPr/>
        </p:nvSpPr>
        <p:spPr bwMode="white">
          <a:xfrm>
            <a:off x="4546481" y="4763593"/>
            <a:ext cx="806319" cy="32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B6C5F6-BBF8-82CE-9F3B-ECAB5C2FF2D4}"/>
              </a:ext>
            </a:extLst>
          </p:cNvPr>
          <p:cNvSpPr/>
          <p:nvPr/>
        </p:nvSpPr>
        <p:spPr bwMode="white">
          <a:xfrm>
            <a:off x="3733088" y="5436042"/>
            <a:ext cx="1619712" cy="33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12C8FA-2E4B-FC11-D9CE-356053EEF57E}"/>
              </a:ext>
            </a:extLst>
          </p:cNvPr>
          <p:cNvSpPr/>
          <p:nvPr/>
        </p:nvSpPr>
        <p:spPr bwMode="white">
          <a:xfrm>
            <a:off x="4426240" y="6108491"/>
            <a:ext cx="1937996" cy="36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E3562547-8ABC-9976-5AA1-88602F9BFD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3239" y="3425005"/>
            <a:ext cx="4663768" cy="3328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087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93257-F89A-09F5-1336-26BACD87BF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2067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63B663-C59C-45CE-F376-FFC2CB10642F}"/>
              </a:ext>
            </a:extLst>
          </p:cNvPr>
          <p:cNvSpPr/>
          <p:nvPr/>
        </p:nvSpPr>
        <p:spPr bwMode="white">
          <a:xfrm>
            <a:off x="7934225" y="1938304"/>
            <a:ext cx="759887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439FAC-2278-90FF-05A7-D463761AAF6B}"/>
              </a:ext>
            </a:extLst>
          </p:cNvPr>
          <p:cNvSpPr/>
          <p:nvPr/>
        </p:nvSpPr>
        <p:spPr bwMode="white">
          <a:xfrm>
            <a:off x="5538771" y="2633770"/>
            <a:ext cx="767124" cy="34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8B825F-81E1-F004-7624-58233E5EBA3F}"/>
              </a:ext>
            </a:extLst>
          </p:cNvPr>
          <p:cNvSpPr/>
          <p:nvPr/>
        </p:nvSpPr>
        <p:spPr bwMode="white">
          <a:xfrm>
            <a:off x="8549372" y="2641015"/>
            <a:ext cx="745413" cy="33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59B64C-09E3-C0BA-D0C6-130750AAF05A}"/>
              </a:ext>
            </a:extLst>
          </p:cNvPr>
          <p:cNvSpPr/>
          <p:nvPr/>
        </p:nvSpPr>
        <p:spPr bwMode="white">
          <a:xfrm>
            <a:off x="6660509" y="3350970"/>
            <a:ext cx="390799" cy="31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C2D0AA-DD6E-BA63-796D-583D312F7C28}"/>
              </a:ext>
            </a:extLst>
          </p:cNvPr>
          <p:cNvSpPr/>
          <p:nvPr/>
        </p:nvSpPr>
        <p:spPr bwMode="white">
          <a:xfrm>
            <a:off x="6276947" y="4734659"/>
            <a:ext cx="825020" cy="34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D4C4FD-B025-2F97-DFED-5D7C2C7B51C0}"/>
              </a:ext>
            </a:extLst>
          </p:cNvPr>
          <p:cNvSpPr/>
          <p:nvPr/>
        </p:nvSpPr>
        <p:spPr bwMode="white">
          <a:xfrm>
            <a:off x="8158573" y="5430126"/>
            <a:ext cx="730939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33C843-EA6F-29B1-2B09-7177B54FE6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0800000" cy="466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92C318-6DD6-6289-C3AD-A32510470DF3}"/>
              </a:ext>
            </a:extLst>
          </p:cNvPr>
          <p:cNvSpPr/>
          <p:nvPr/>
        </p:nvSpPr>
        <p:spPr bwMode="white">
          <a:xfrm>
            <a:off x="9945336" y="1444534"/>
            <a:ext cx="1047619" cy="4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675728-F7AF-BC08-EFF0-84D2E1C7BDAA}"/>
              </a:ext>
            </a:extLst>
          </p:cNvPr>
          <p:cNvSpPr/>
          <p:nvPr/>
        </p:nvSpPr>
        <p:spPr bwMode="white">
          <a:xfrm>
            <a:off x="9869146" y="2368954"/>
            <a:ext cx="1647618" cy="43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CB1881-5CA9-DAB1-77AF-6F6C771CD029}"/>
              </a:ext>
            </a:extLst>
          </p:cNvPr>
          <p:cNvSpPr/>
          <p:nvPr/>
        </p:nvSpPr>
        <p:spPr bwMode="white">
          <a:xfrm>
            <a:off x="1564384" y="3221689"/>
            <a:ext cx="504761" cy="51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5F34BB-2D15-AB47-F928-75F29C4896FC}"/>
              </a:ext>
            </a:extLst>
          </p:cNvPr>
          <p:cNvSpPr/>
          <p:nvPr/>
        </p:nvSpPr>
        <p:spPr bwMode="white">
          <a:xfrm>
            <a:off x="8735812" y="4217794"/>
            <a:ext cx="2209523" cy="47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F320E8-CC1F-A8DD-7040-C4967BC9C9BC}"/>
              </a:ext>
            </a:extLst>
          </p:cNvPr>
          <p:cNvSpPr/>
          <p:nvPr/>
        </p:nvSpPr>
        <p:spPr bwMode="white">
          <a:xfrm>
            <a:off x="2592955" y="5142214"/>
            <a:ext cx="990476" cy="4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70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72834C-67F8-9B45-7E1C-10E15BF0C5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940" y="671602"/>
            <a:ext cx="9141580" cy="6054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F9BB64-8B3E-4F8D-F7A3-C3B75F0A81CE}"/>
              </a:ext>
            </a:extLst>
          </p:cNvPr>
          <p:cNvSpPr/>
          <p:nvPr/>
        </p:nvSpPr>
        <p:spPr bwMode="white">
          <a:xfrm>
            <a:off x="9630986" y="2996952"/>
            <a:ext cx="56947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98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F2AF2-6123-C31A-CDCF-D18FC1DD33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1750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969E9D-92B6-121A-9B22-DEED6938DB8E}"/>
              </a:ext>
            </a:extLst>
          </p:cNvPr>
          <p:cNvSpPr/>
          <p:nvPr/>
        </p:nvSpPr>
        <p:spPr bwMode="white">
          <a:xfrm>
            <a:off x="9578362" y="2585807"/>
            <a:ext cx="347906" cy="31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20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0DDBE-2CA8-8267-D6C6-B660398ED4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620688"/>
            <a:ext cx="7059274" cy="6122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6320D6-EB6E-5A72-9D06-60C322042229}"/>
              </a:ext>
            </a:extLst>
          </p:cNvPr>
          <p:cNvSpPr/>
          <p:nvPr/>
        </p:nvSpPr>
        <p:spPr bwMode="white">
          <a:xfrm>
            <a:off x="5591944" y="3068960"/>
            <a:ext cx="2808312" cy="37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23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4D6C6-7FA1-A8DA-088B-F0EF0240F5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347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6C1AA2-8920-6C03-D908-F8C3E60ED18B}"/>
              </a:ext>
            </a:extLst>
          </p:cNvPr>
          <p:cNvSpPr/>
          <p:nvPr/>
        </p:nvSpPr>
        <p:spPr bwMode="white">
          <a:xfrm>
            <a:off x="6739995" y="2774873"/>
            <a:ext cx="504760" cy="42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18AE59-9DF8-A199-C841-C90B1B3F8505}"/>
              </a:ext>
            </a:extLst>
          </p:cNvPr>
          <p:cNvSpPr/>
          <p:nvPr/>
        </p:nvSpPr>
        <p:spPr bwMode="white">
          <a:xfrm>
            <a:off x="4054281" y="3624609"/>
            <a:ext cx="1514285" cy="43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2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569B5-776C-C69E-E361-84003898E0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6706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401377-3B4B-078A-B98C-43D995B53743}"/>
              </a:ext>
            </a:extLst>
          </p:cNvPr>
          <p:cNvSpPr/>
          <p:nvPr/>
        </p:nvSpPr>
        <p:spPr bwMode="white">
          <a:xfrm>
            <a:off x="3431520" y="2417230"/>
            <a:ext cx="3807735" cy="38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D2CADF-43FE-C5E1-7C11-84D94C846F9C}"/>
              </a:ext>
            </a:extLst>
          </p:cNvPr>
          <p:cNvSpPr/>
          <p:nvPr/>
        </p:nvSpPr>
        <p:spPr bwMode="white">
          <a:xfrm>
            <a:off x="3431520" y="3105783"/>
            <a:ext cx="2905501" cy="39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23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0C04DB-23CD-6A3E-8497-F097922349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3737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7A8FA3-25F5-E924-4FD1-DB097448722D}"/>
              </a:ext>
            </a:extLst>
          </p:cNvPr>
          <p:cNvSpPr/>
          <p:nvPr/>
        </p:nvSpPr>
        <p:spPr bwMode="white">
          <a:xfrm>
            <a:off x="10514429" y="4298320"/>
            <a:ext cx="420806" cy="4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7C0BB6-81CD-0FBE-ED1E-F8834A776E9E}"/>
              </a:ext>
            </a:extLst>
          </p:cNvPr>
          <p:cNvSpPr/>
          <p:nvPr/>
        </p:nvSpPr>
        <p:spPr bwMode="white">
          <a:xfrm>
            <a:off x="1814720" y="5140529"/>
            <a:ext cx="493989" cy="41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4B42B2-8E22-3703-4EC4-D0EE406871AC}"/>
              </a:ext>
            </a:extLst>
          </p:cNvPr>
          <p:cNvSpPr/>
          <p:nvPr/>
        </p:nvSpPr>
        <p:spPr bwMode="white">
          <a:xfrm>
            <a:off x="3314985" y="5964429"/>
            <a:ext cx="1994255" cy="42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61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2024-08-12T10:51:59Z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