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EDD163-3375-4BAD-2ED4-EBC761572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107727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3643E-BFF6-8C4B-46D1-B4E104AF8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35650"/>
            <a:ext cx="8777602" cy="498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76BB2-3519-47ED-F0AF-40E868A17159}"/>
              </a:ext>
            </a:extLst>
          </p:cNvPr>
          <p:cNvSpPr/>
          <p:nvPr/>
        </p:nvSpPr>
        <p:spPr bwMode="white">
          <a:xfrm>
            <a:off x="1382832" y="2307099"/>
            <a:ext cx="2011628" cy="4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9D5236-DF96-203A-C21C-F20FCDCC9D4D}"/>
              </a:ext>
            </a:extLst>
          </p:cNvPr>
          <p:cNvSpPr/>
          <p:nvPr/>
        </p:nvSpPr>
        <p:spPr bwMode="white">
          <a:xfrm>
            <a:off x="1382832" y="3033122"/>
            <a:ext cx="2439441" cy="43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1A323-88A0-D045-BF5C-4F2175148495}"/>
              </a:ext>
            </a:extLst>
          </p:cNvPr>
          <p:cNvSpPr/>
          <p:nvPr/>
        </p:nvSpPr>
        <p:spPr bwMode="white">
          <a:xfrm>
            <a:off x="4407168" y="4402813"/>
            <a:ext cx="2512260" cy="4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4C53DF-C9BA-8F2A-F9B9-DDC1E48AC1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608" y="4616940"/>
            <a:ext cx="5386626" cy="221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153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900D9-1628-E70C-B029-A8D8ED5B9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398282" cy="599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5E57A-AB51-42A1-9F66-CBA11946FCCF}"/>
              </a:ext>
            </a:extLst>
          </p:cNvPr>
          <p:cNvSpPr/>
          <p:nvPr/>
        </p:nvSpPr>
        <p:spPr bwMode="white">
          <a:xfrm>
            <a:off x="8350288" y="4816662"/>
            <a:ext cx="410008" cy="41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0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A15BA-600E-B8A1-F466-968C5C4421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561168" cy="519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782E4-8EED-2C5A-6793-1FFBCE5097F6}"/>
              </a:ext>
            </a:extLst>
          </p:cNvPr>
          <p:cNvSpPr/>
          <p:nvPr/>
        </p:nvSpPr>
        <p:spPr bwMode="white">
          <a:xfrm>
            <a:off x="10128448" y="537321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9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C75E3-F4DA-13EC-D5D2-C067BBC76E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0468120" cy="5092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4560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02ECB-00BA-D943-1EF6-A1BB8AB70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9624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27FA3-020D-8535-F3BB-15CA1062871C}"/>
              </a:ext>
            </a:extLst>
          </p:cNvPr>
          <p:cNvSpPr/>
          <p:nvPr/>
        </p:nvSpPr>
        <p:spPr bwMode="white">
          <a:xfrm>
            <a:off x="9740590" y="2200340"/>
            <a:ext cx="298698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F6A27-491C-C740-A541-DFE11A71C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9431782" cy="545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9B181-358C-4A9F-5C26-C3F2A38E3DC6}"/>
              </a:ext>
            </a:extLst>
          </p:cNvPr>
          <p:cNvSpPr/>
          <p:nvPr/>
        </p:nvSpPr>
        <p:spPr bwMode="white">
          <a:xfrm>
            <a:off x="9480376" y="270892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F11BB2-8EB2-E479-4058-DBBA8FCA9D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091962"/>
            <a:ext cx="10033948" cy="7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907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1D4C3-0A74-6C3D-662E-A0B6B512FC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8999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778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A5019-3487-CDAD-2BFD-878C708BF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675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145DF-EE7D-8CDF-A491-C897589D10E0}"/>
              </a:ext>
            </a:extLst>
          </p:cNvPr>
          <p:cNvSpPr/>
          <p:nvPr/>
        </p:nvSpPr>
        <p:spPr bwMode="white">
          <a:xfrm>
            <a:off x="2340318" y="1857103"/>
            <a:ext cx="1667829" cy="35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91935-3BF9-94A0-C9C3-CCEB6375790C}"/>
              </a:ext>
            </a:extLst>
          </p:cNvPr>
          <p:cNvSpPr/>
          <p:nvPr/>
        </p:nvSpPr>
        <p:spPr bwMode="white">
          <a:xfrm>
            <a:off x="4842062" y="3496466"/>
            <a:ext cx="2103913" cy="36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C9E99D-4E63-D037-1C9F-2BB85E477087}"/>
              </a:ext>
            </a:extLst>
          </p:cNvPr>
          <p:cNvSpPr/>
          <p:nvPr/>
        </p:nvSpPr>
        <p:spPr bwMode="white">
          <a:xfrm>
            <a:off x="6112061" y="5151150"/>
            <a:ext cx="3396862" cy="37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BAA34D-1A40-3D0C-F58D-AC50936BDB34}"/>
              </a:ext>
            </a:extLst>
          </p:cNvPr>
          <p:cNvSpPr/>
          <p:nvPr/>
        </p:nvSpPr>
        <p:spPr bwMode="white">
          <a:xfrm>
            <a:off x="1888933" y="6001474"/>
            <a:ext cx="459035" cy="33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6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84A85-060C-557B-7404-762BEAF5A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2680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35D05-0492-0EDA-125E-394C5E60ECA9}"/>
              </a:ext>
            </a:extLst>
          </p:cNvPr>
          <p:cNvSpPr/>
          <p:nvPr/>
        </p:nvSpPr>
        <p:spPr bwMode="white">
          <a:xfrm>
            <a:off x="4020250" y="5225069"/>
            <a:ext cx="415587" cy="37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9714A5-48E9-5F92-DE5D-CDC7E2B88803}"/>
              </a:ext>
            </a:extLst>
          </p:cNvPr>
          <p:cNvSpPr/>
          <p:nvPr/>
        </p:nvSpPr>
        <p:spPr bwMode="white">
          <a:xfrm>
            <a:off x="7549102" y="5225069"/>
            <a:ext cx="415587" cy="37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318966-3681-5AE5-BD3E-B1AD488C98C8}"/>
              </a:ext>
            </a:extLst>
          </p:cNvPr>
          <p:cNvSpPr/>
          <p:nvPr/>
        </p:nvSpPr>
        <p:spPr bwMode="white">
          <a:xfrm>
            <a:off x="4413965" y="6013307"/>
            <a:ext cx="408296" cy="36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8E0B4C-82B3-6FA5-B906-51BCFBB38A73}"/>
              </a:ext>
            </a:extLst>
          </p:cNvPr>
          <p:cNvSpPr/>
          <p:nvPr/>
        </p:nvSpPr>
        <p:spPr bwMode="white">
          <a:xfrm>
            <a:off x="7942817" y="6013307"/>
            <a:ext cx="415587" cy="36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56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602BA-46F4-1258-3B1A-EFB240F21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980728"/>
            <a:ext cx="8535602" cy="563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1641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3F8AE-2578-22FB-B634-D1964B1AA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8811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2DD485-1472-8B01-A3BD-E46968BD10BE}"/>
              </a:ext>
            </a:extLst>
          </p:cNvPr>
          <p:cNvSpPr/>
          <p:nvPr/>
        </p:nvSpPr>
        <p:spPr bwMode="white">
          <a:xfrm>
            <a:off x="8642026" y="1939694"/>
            <a:ext cx="764489" cy="31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4CFA2D-5866-C664-3F74-731587BCFF01}"/>
              </a:ext>
            </a:extLst>
          </p:cNvPr>
          <p:cNvSpPr/>
          <p:nvPr/>
        </p:nvSpPr>
        <p:spPr bwMode="white">
          <a:xfrm>
            <a:off x="2178614" y="2614097"/>
            <a:ext cx="389194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93377A-E7D5-E2FF-5485-947FD82E4FB5}"/>
              </a:ext>
            </a:extLst>
          </p:cNvPr>
          <p:cNvSpPr/>
          <p:nvPr/>
        </p:nvSpPr>
        <p:spPr bwMode="white">
          <a:xfrm>
            <a:off x="9024271" y="2593239"/>
            <a:ext cx="368344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70512D-8B8C-D394-742D-A7E768E02A73}"/>
              </a:ext>
            </a:extLst>
          </p:cNvPr>
          <p:cNvSpPr/>
          <p:nvPr/>
        </p:nvSpPr>
        <p:spPr bwMode="white">
          <a:xfrm>
            <a:off x="2199464" y="3309358"/>
            <a:ext cx="1118934" cy="35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F16A27-BAE5-1C09-400B-0B493774CC5F}"/>
              </a:ext>
            </a:extLst>
          </p:cNvPr>
          <p:cNvSpPr/>
          <p:nvPr/>
        </p:nvSpPr>
        <p:spPr bwMode="white">
          <a:xfrm>
            <a:off x="6960149" y="3316310"/>
            <a:ext cx="1153684" cy="3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472726-3119-FF65-C45D-17E6F733CBC6}"/>
              </a:ext>
            </a:extLst>
          </p:cNvPr>
          <p:cNvSpPr/>
          <p:nvPr/>
        </p:nvSpPr>
        <p:spPr bwMode="white">
          <a:xfrm>
            <a:off x="8225032" y="3997666"/>
            <a:ext cx="1230744" cy="34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336434-64AF-E41F-A558-3DF181A396F9}"/>
              </a:ext>
            </a:extLst>
          </p:cNvPr>
          <p:cNvSpPr/>
          <p:nvPr/>
        </p:nvSpPr>
        <p:spPr bwMode="white">
          <a:xfrm>
            <a:off x="2178614" y="4706831"/>
            <a:ext cx="778389" cy="30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16CC261-8976-8FF4-88DB-5758CA7B4EF2}"/>
              </a:ext>
            </a:extLst>
          </p:cNvPr>
          <p:cNvSpPr/>
          <p:nvPr/>
        </p:nvSpPr>
        <p:spPr bwMode="white">
          <a:xfrm>
            <a:off x="4291385" y="5388187"/>
            <a:ext cx="2140055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A213070-C2C9-51E4-C4F0-FB86D299555A}"/>
              </a:ext>
            </a:extLst>
          </p:cNvPr>
          <p:cNvSpPr/>
          <p:nvPr/>
        </p:nvSpPr>
        <p:spPr bwMode="white">
          <a:xfrm>
            <a:off x="8266731" y="5309921"/>
            <a:ext cx="1189045" cy="41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7FB3F90-D55E-AC85-C2CD-A7BEF64BC3CD}"/>
              </a:ext>
            </a:extLst>
          </p:cNvPr>
          <p:cNvSpPr/>
          <p:nvPr/>
        </p:nvSpPr>
        <p:spPr bwMode="white">
          <a:xfrm>
            <a:off x="2178614" y="6076495"/>
            <a:ext cx="764489" cy="3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64431-B4B3-BF7F-30C9-8320D7635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78735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C6A5A4-D73A-D697-3294-A31BBF11B5AB}"/>
              </a:ext>
            </a:extLst>
          </p:cNvPr>
          <p:cNvSpPr/>
          <p:nvPr/>
        </p:nvSpPr>
        <p:spPr bwMode="white">
          <a:xfrm>
            <a:off x="7503609" y="2769065"/>
            <a:ext cx="527678" cy="26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42971F-E4F2-1A92-4149-FC76A68018DD}"/>
              </a:ext>
            </a:extLst>
          </p:cNvPr>
          <p:cNvSpPr/>
          <p:nvPr/>
        </p:nvSpPr>
        <p:spPr bwMode="white">
          <a:xfrm>
            <a:off x="5996948" y="3470447"/>
            <a:ext cx="569337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6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63B5B-332C-B204-1F35-36939DA88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8276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3531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7945D-1C55-8481-706C-E662DE6DB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575D8-1F8E-D205-95C5-02DCE83C6389}"/>
              </a:ext>
            </a:extLst>
          </p:cNvPr>
          <p:cNvSpPr/>
          <p:nvPr/>
        </p:nvSpPr>
        <p:spPr bwMode="white">
          <a:xfrm>
            <a:off x="10215238" y="2210089"/>
            <a:ext cx="361904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95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AF285-1A07-88E7-6AA7-147A7EE83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32" y="853763"/>
            <a:ext cx="10177136" cy="84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1BFFEC-B828-0481-4969-45EBFA3F48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628800"/>
            <a:ext cx="10177136" cy="81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29F9A4-F033-239A-13ED-FC64CFB5731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034" y="2564904"/>
            <a:ext cx="8775932" cy="300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7235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56D7D-42C4-44CB-C125-DC5EC9E56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04369"/>
            <a:ext cx="9345090" cy="37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9A4BF-0410-3605-DA79-8E590E9C6A66}"/>
              </a:ext>
            </a:extLst>
          </p:cNvPr>
          <p:cNvSpPr/>
          <p:nvPr/>
        </p:nvSpPr>
        <p:spPr bwMode="white">
          <a:xfrm>
            <a:off x="2528268" y="2211335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24F446-4B9D-3B84-68AF-F139B6F196E4}"/>
              </a:ext>
            </a:extLst>
          </p:cNvPr>
          <p:cNvSpPr/>
          <p:nvPr/>
        </p:nvSpPr>
        <p:spPr bwMode="white">
          <a:xfrm>
            <a:off x="5663952" y="3789040"/>
            <a:ext cx="1904761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F486B4-E238-D88E-E776-D6ED089D2D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268" y="4307310"/>
            <a:ext cx="7440832" cy="255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496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0C303-4BE2-5D93-BCBD-255B04658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800000" cy="2590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6072D-C5E2-E8AF-1A57-85AC8698404B}"/>
              </a:ext>
            </a:extLst>
          </p:cNvPr>
          <p:cNvSpPr/>
          <p:nvPr/>
        </p:nvSpPr>
        <p:spPr bwMode="white">
          <a:xfrm>
            <a:off x="3181567" y="1918359"/>
            <a:ext cx="5722745" cy="4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E2F25A-DEE6-87BF-95FC-D4EF097D2B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243312"/>
            <a:ext cx="7440832" cy="255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670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9AA84-BEF2-F5E1-B32E-FEF983FE8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258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1EBC6E-8795-07CB-1B24-DF1CE17B1BDF}"/>
              </a:ext>
            </a:extLst>
          </p:cNvPr>
          <p:cNvSpPr/>
          <p:nvPr/>
        </p:nvSpPr>
        <p:spPr bwMode="white">
          <a:xfrm>
            <a:off x="9453653" y="2519469"/>
            <a:ext cx="337994" cy="30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5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2024-08-11T08:40:28Z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