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3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3A162B-71B9-2E25-1EDC-D3065ACC83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3009900"/>
            <a:ext cx="69913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130493-2731-F489-8075-717B67FE40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89340"/>
            <a:ext cx="7894394" cy="6204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388B39-86D8-3B96-BD4E-2C5E41331D28}"/>
              </a:ext>
            </a:extLst>
          </p:cNvPr>
          <p:cNvSpPr/>
          <p:nvPr/>
        </p:nvSpPr>
        <p:spPr bwMode="white">
          <a:xfrm>
            <a:off x="8265338" y="1556793"/>
            <a:ext cx="494958" cy="40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5457B-5761-E9C5-707D-17073599EF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044" y="620493"/>
            <a:ext cx="8519912" cy="3020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12606B-D34E-6E7C-6D97-1A58B1E9AAC2}"/>
              </a:ext>
            </a:extLst>
          </p:cNvPr>
          <p:cNvSpPr/>
          <p:nvPr/>
        </p:nvSpPr>
        <p:spPr bwMode="white">
          <a:xfrm>
            <a:off x="9192344" y="1641647"/>
            <a:ext cx="371428" cy="41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AA9F3CD-93FE-7962-DAC9-3488E58626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501008"/>
            <a:ext cx="8959606" cy="3119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557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1CDAA7-4033-3E2A-5445-83F218999D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20688"/>
            <a:ext cx="7924006" cy="6133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7A7003-5C8B-C187-9184-7A1C01087540}"/>
              </a:ext>
            </a:extLst>
          </p:cNvPr>
          <p:cNvSpPr/>
          <p:nvPr/>
        </p:nvSpPr>
        <p:spPr bwMode="white">
          <a:xfrm>
            <a:off x="8326988" y="3537082"/>
            <a:ext cx="577324" cy="39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EB985C-F53F-0CF4-AB7A-273732D2D52E}"/>
              </a:ext>
            </a:extLst>
          </p:cNvPr>
          <p:cNvSpPr/>
          <p:nvPr/>
        </p:nvSpPr>
        <p:spPr bwMode="white">
          <a:xfrm>
            <a:off x="1847528" y="4077072"/>
            <a:ext cx="2304256" cy="55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F012B7-A9C8-C012-CC5D-4F9ECDCF0259}"/>
              </a:ext>
            </a:extLst>
          </p:cNvPr>
          <p:cNvSpPr/>
          <p:nvPr/>
        </p:nvSpPr>
        <p:spPr bwMode="white">
          <a:xfrm>
            <a:off x="3143672" y="5517232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99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2024-08-11T01:54:36Z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