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49" r:id="rId4"/>
    <p:sldId id="348" r:id="rId5"/>
    <p:sldId id="347" r:id="rId6"/>
    <p:sldId id="346" r:id="rId7"/>
    <p:sldId id="344" r:id="rId8"/>
    <p:sldId id="342" r:id="rId9"/>
    <p:sldId id="341" r:id="rId10"/>
    <p:sldId id="340" r:id="rId11"/>
    <p:sldId id="339" r:id="rId12"/>
    <p:sldId id="337" r:id="rId13"/>
    <p:sldId id="336" r:id="rId14"/>
    <p:sldId id="333" r:id="rId15"/>
    <p:sldId id="332" r:id="rId16"/>
    <p:sldId id="331" r:id="rId17"/>
    <p:sldId id="330" r:id="rId18"/>
    <p:sldId id="328" r:id="rId19"/>
    <p:sldId id="327" r:id="rId20"/>
    <p:sldId id="326" r:id="rId21"/>
    <p:sldId id="325" r:id="rId22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50" d="100"/>
          <a:sy n="150" d="100"/>
        </p:scale>
        <p:origin x="210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445B80E3-BFEF-F84B-8312-7823B294603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348880"/>
            <a:ext cx="12192000" cy="712982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8A971DB3-7892-EE39-A6E1-A6986524E8A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3386564"/>
            <a:ext cx="10172700" cy="8191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12F6516-0382-0DCA-342D-4246AE96FFA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764704"/>
            <a:ext cx="9553056" cy="41217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3F04E40D-B2B2-EDF9-3AE8-A30B2E3FFD2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5640" y="4653136"/>
            <a:ext cx="8016896" cy="20938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74316618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1CCC3E-ED40-7897-6FBF-EFE365DF235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1052736"/>
            <a:ext cx="10800000" cy="35610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DCD2A9E-A5F9-A8A3-BE36-8FAFF16B46B9}"/>
              </a:ext>
            </a:extLst>
          </p:cNvPr>
          <p:cNvSpPr/>
          <p:nvPr/>
        </p:nvSpPr>
        <p:spPr bwMode="white">
          <a:xfrm>
            <a:off x="9264963" y="1253223"/>
            <a:ext cx="1028571" cy="477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25CDF80-29CE-3DBB-3849-E77AA9553FA8}"/>
              </a:ext>
            </a:extLst>
          </p:cNvPr>
          <p:cNvSpPr/>
          <p:nvPr/>
        </p:nvSpPr>
        <p:spPr bwMode="white">
          <a:xfrm>
            <a:off x="6931630" y="3076704"/>
            <a:ext cx="1036578" cy="477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6998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BE862C6-4802-5480-E00F-B971910FDF5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764704"/>
            <a:ext cx="955825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1763D27-F10B-C0EB-DC63-1A1E587F902F}"/>
              </a:ext>
            </a:extLst>
          </p:cNvPr>
          <p:cNvSpPr/>
          <p:nvPr/>
        </p:nvSpPr>
        <p:spPr bwMode="white">
          <a:xfrm>
            <a:off x="9920137" y="2256997"/>
            <a:ext cx="286579" cy="328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9458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62AC00A-FB84-EC78-3CB9-93A506DBC41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836712"/>
            <a:ext cx="874434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31FC195-B35F-7D3B-5FD5-804F0527189B}"/>
              </a:ext>
            </a:extLst>
          </p:cNvPr>
          <p:cNvSpPr/>
          <p:nvPr/>
        </p:nvSpPr>
        <p:spPr bwMode="white">
          <a:xfrm>
            <a:off x="8637908" y="2682043"/>
            <a:ext cx="300731" cy="301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181881C5-D056-EC96-C074-A014C88EB4D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6240" y="3068960"/>
            <a:ext cx="4352240" cy="38305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049297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F5B99AE-B5B1-784F-FF2A-322B0CD5574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2048" y="745128"/>
            <a:ext cx="883111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1ABAC9F-B9C1-A9DC-FC50-DFC6821ACCBD}"/>
              </a:ext>
            </a:extLst>
          </p:cNvPr>
          <p:cNvSpPr/>
          <p:nvPr/>
        </p:nvSpPr>
        <p:spPr bwMode="white">
          <a:xfrm>
            <a:off x="8955201" y="2708920"/>
            <a:ext cx="288139" cy="319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2579951A-4B1D-8780-011F-14A94FEFE12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6200" y="2708920"/>
            <a:ext cx="5603040" cy="42887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253574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DF5AD9D-BDF8-8AEE-2BF5-90F6F1B429B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672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43A60B2-D53B-E885-B3A4-46CA8513D93C}"/>
              </a:ext>
            </a:extLst>
          </p:cNvPr>
          <p:cNvSpPr/>
          <p:nvPr/>
        </p:nvSpPr>
        <p:spPr bwMode="white">
          <a:xfrm>
            <a:off x="1500952" y="4352186"/>
            <a:ext cx="2752380" cy="409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729250DE-FCC8-F540-7A06-D6B50FBE569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9776" y="3579509"/>
            <a:ext cx="4638675" cy="2971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2447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FB0685D-1891-3CE2-1843-C432A553C6C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544" y="612446"/>
            <a:ext cx="8613272" cy="62455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76441984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1EEAA74-C2AB-304D-D8DF-B37235D12DA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536" y="1196752"/>
            <a:ext cx="10800000" cy="23766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E85C5EBC-0EC6-83D6-2E5C-6598612D7A6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2860" y="3509721"/>
            <a:ext cx="10800000" cy="22207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89862719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E2CF78C-5E55-8C44-D1D8-B42CA3B96D2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748481"/>
            <a:ext cx="10800000" cy="53610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4517588-195C-7C2E-EEE6-6ACB92CACA9D}"/>
              </a:ext>
            </a:extLst>
          </p:cNvPr>
          <p:cNvSpPr/>
          <p:nvPr/>
        </p:nvSpPr>
        <p:spPr bwMode="white">
          <a:xfrm>
            <a:off x="8007820" y="3257294"/>
            <a:ext cx="2580952" cy="4864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EF33ADC-2A01-E6AB-403F-74AFAEA4CA2A}"/>
              </a:ext>
            </a:extLst>
          </p:cNvPr>
          <p:cNvSpPr/>
          <p:nvPr/>
        </p:nvSpPr>
        <p:spPr bwMode="white">
          <a:xfrm>
            <a:off x="1826868" y="4392461"/>
            <a:ext cx="457142" cy="362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D2B2BF8-D919-42D3-BF05-ABF1F255A4F7}"/>
              </a:ext>
            </a:extLst>
          </p:cNvPr>
          <p:cNvSpPr/>
          <p:nvPr/>
        </p:nvSpPr>
        <p:spPr bwMode="white">
          <a:xfrm>
            <a:off x="8474487" y="4325686"/>
            <a:ext cx="1019047" cy="476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01941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5692932-AC8C-CDF8-81EE-42D79AB75D6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5816" y="836712"/>
            <a:ext cx="10800000" cy="22753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C387E6F-F84D-CCB2-A378-A7817ACD0466}"/>
              </a:ext>
            </a:extLst>
          </p:cNvPr>
          <p:cNvSpPr/>
          <p:nvPr/>
        </p:nvSpPr>
        <p:spPr bwMode="white">
          <a:xfrm>
            <a:off x="5301054" y="2285585"/>
            <a:ext cx="2704898" cy="434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8BCB607B-1413-7105-D52A-E1290A70486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7568" y="2852936"/>
            <a:ext cx="10800000" cy="23766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507353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6F4BEB0-CCA3-2FD8-BDF3-B22397BFFA1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836712"/>
            <a:ext cx="10800000" cy="49134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E99A815-8F55-2E91-23AD-84A9DC4FFB4F}"/>
              </a:ext>
            </a:extLst>
          </p:cNvPr>
          <p:cNvSpPr/>
          <p:nvPr/>
        </p:nvSpPr>
        <p:spPr bwMode="white">
          <a:xfrm>
            <a:off x="9110265" y="2372747"/>
            <a:ext cx="1028571" cy="486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2F2EE7A-F553-C64C-B334-0A1B62435417}"/>
              </a:ext>
            </a:extLst>
          </p:cNvPr>
          <p:cNvSpPr/>
          <p:nvPr/>
        </p:nvSpPr>
        <p:spPr bwMode="white">
          <a:xfrm>
            <a:off x="6729312" y="3269563"/>
            <a:ext cx="2123809" cy="448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49EDC34-77CC-8B60-2B92-B207DB9E3BD5}"/>
              </a:ext>
            </a:extLst>
          </p:cNvPr>
          <p:cNvSpPr/>
          <p:nvPr/>
        </p:nvSpPr>
        <p:spPr bwMode="white">
          <a:xfrm>
            <a:off x="4681693" y="5082276"/>
            <a:ext cx="1076190" cy="4770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CE1CFA6-C321-CF06-07A8-6C31851B27AD}"/>
              </a:ext>
            </a:extLst>
          </p:cNvPr>
          <p:cNvSpPr/>
          <p:nvPr/>
        </p:nvSpPr>
        <p:spPr bwMode="white">
          <a:xfrm>
            <a:off x="7357884" y="5072736"/>
            <a:ext cx="2580952" cy="4579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  <p:bldP spid="1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0D087BB-D3BD-23B2-7773-D64876CC7D9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668414"/>
            <a:ext cx="9601072" cy="46758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85CBADD-85C6-0476-2482-7E9DBD7367E6}"/>
              </a:ext>
            </a:extLst>
          </p:cNvPr>
          <p:cNvSpPr/>
          <p:nvPr/>
        </p:nvSpPr>
        <p:spPr bwMode="white">
          <a:xfrm>
            <a:off x="8904312" y="3717032"/>
            <a:ext cx="1019047" cy="457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8DA5B3B-F34E-E745-4421-9E434DC2F6AF}"/>
              </a:ext>
            </a:extLst>
          </p:cNvPr>
          <p:cNvSpPr/>
          <p:nvPr/>
        </p:nvSpPr>
        <p:spPr bwMode="white">
          <a:xfrm>
            <a:off x="2063552" y="4653136"/>
            <a:ext cx="306666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244A286F-E881-C13A-CCC2-0BEB836C572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63680" y="4581128"/>
            <a:ext cx="2857500" cy="1971675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616765A7-A5BA-BC40-31FB-F043BD366C6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71123" y="4657328"/>
            <a:ext cx="2914650" cy="1895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9163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F51AB46-9C14-FC56-BF72-24481AE3AC5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548680"/>
            <a:ext cx="9794288" cy="49819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231C375-F44C-7A6A-F871-1ADA0B411308}"/>
              </a:ext>
            </a:extLst>
          </p:cNvPr>
          <p:cNvSpPr/>
          <p:nvPr/>
        </p:nvSpPr>
        <p:spPr bwMode="white">
          <a:xfrm>
            <a:off x="5735960" y="3645024"/>
            <a:ext cx="4248472" cy="548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1B582D3-1B26-CBF7-8A1E-80731E96A6ED}"/>
              </a:ext>
            </a:extLst>
          </p:cNvPr>
          <p:cNvSpPr/>
          <p:nvPr/>
        </p:nvSpPr>
        <p:spPr bwMode="white">
          <a:xfrm>
            <a:off x="2135560" y="4725144"/>
            <a:ext cx="936104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8A245ACD-20C2-AFF3-EE09-51CC7FC6116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43375" y="4725144"/>
            <a:ext cx="3905250" cy="175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4737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7B11B96-3C44-1031-D502-600BFCBA71A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836712"/>
            <a:ext cx="10800000" cy="54197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7BE6391-CB87-F0F8-B944-585BE329DB31}"/>
              </a:ext>
            </a:extLst>
          </p:cNvPr>
          <p:cNvSpPr/>
          <p:nvPr/>
        </p:nvSpPr>
        <p:spPr bwMode="white">
          <a:xfrm>
            <a:off x="5481693" y="1951148"/>
            <a:ext cx="2152380" cy="495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92E3D5B-3BED-8D9F-25C1-F00C9196C2B2}"/>
              </a:ext>
            </a:extLst>
          </p:cNvPr>
          <p:cNvSpPr/>
          <p:nvPr/>
        </p:nvSpPr>
        <p:spPr bwMode="white">
          <a:xfrm>
            <a:off x="5024550" y="2846507"/>
            <a:ext cx="1009523" cy="485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E6625AE-B141-30A5-4459-050944F8D8B6}"/>
              </a:ext>
            </a:extLst>
          </p:cNvPr>
          <p:cNvSpPr/>
          <p:nvPr/>
        </p:nvSpPr>
        <p:spPr bwMode="white">
          <a:xfrm>
            <a:off x="7119788" y="3760916"/>
            <a:ext cx="1657142" cy="466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AE76186-DEFB-2AC1-91BC-595AB73FB75B}"/>
              </a:ext>
            </a:extLst>
          </p:cNvPr>
          <p:cNvSpPr/>
          <p:nvPr/>
        </p:nvSpPr>
        <p:spPr bwMode="white">
          <a:xfrm>
            <a:off x="2357884" y="5561160"/>
            <a:ext cx="1057142" cy="466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30794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4594CFC-4DAA-4859-C8D4-261CDD393EF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1584" y="565668"/>
            <a:ext cx="7675632" cy="62923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C47E542-E5BF-33BB-1810-49C4B2A0BA48}"/>
              </a:ext>
            </a:extLst>
          </p:cNvPr>
          <p:cNvSpPr/>
          <p:nvPr/>
        </p:nvSpPr>
        <p:spPr bwMode="white">
          <a:xfrm>
            <a:off x="9048328" y="3717032"/>
            <a:ext cx="456821" cy="373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1251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8DB21C6-0731-9BDE-6BB9-375DB22D77D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764704"/>
            <a:ext cx="996246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A38FBA1-5620-6BF2-8EE1-3AF884FD621A}"/>
              </a:ext>
            </a:extLst>
          </p:cNvPr>
          <p:cNvSpPr/>
          <p:nvPr/>
        </p:nvSpPr>
        <p:spPr bwMode="white">
          <a:xfrm>
            <a:off x="2157047" y="1890796"/>
            <a:ext cx="896094" cy="360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E089E87-E1EC-994E-4FFE-717647769A44}"/>
              </a:ext>
            </a:extLst>
          </p:cNvPr>
          <p:cNvSpPr/>
          <p:nvPr/>
        </p:nvSpPr>
        <p:spPr bwMode="white">
          <a:xfrm>
            <a:off x="8271574" y="1899594"/>
            <a:ext cx="368980" cy="316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56B3E63-4C02-7130-0EEA-CB804006272D}"/>
              </a:ext>
            </a:extLst>
          </p:cNvPr>
          <p:cNvSpPr/>
          <p:nvPr/>
        </p:nvSpPr>
        <p:spPr bwMode="white">
          <a:xfrm>
            <a:off x="4116155" y="2735366"/>
            <a:ext cx="377765" cy="325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4621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E75442C-8143-C732-2A2C-1F17B85A483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764704"/>
            <a:ext cx="10800000" cy="27375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D6B7B838-EF18-480A-F550-24A556AFD5A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7568" y="3573016"/>
            <a:ext cx="10800000" cy="27116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A8D3D71-EBF7-E008-7907-F107B0F060CD}"/>
              </a:ext>
            </a:extLst>
          </p:cNvPr>
          <p:cNvSpPr/>
          <p:nvPr/>
        </p:nvSpPr>
        <p:spPr bwMode="white">
          <a:xfrm>
            <a:off x="2169472" y="3878558"/>
            <a:ext cx="2742857" cy="401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F54C9A13-7497-2F67-3EC2-D27B42442EA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87888" y="3769970"/>
            <a:ext cx="5581500" cy="2607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6616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C8DA7DF-7E70-63A4-2FAB-5D6437FE443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764704"/>
            <a:ext cx="10800000" cy="28909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07235F99-BD6C-8F85-2DE1-C4DF50E190A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3356992"/>
            <a:ext cx="10800000" cy="32493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0234134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44FABBE-FE23-A30C-D079-DA3692FCE0E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836712"/>
            <a:ext cx="10800000" cy="36077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FCB223A-AAAD-6142-85C4-B3D19A6EF5F0}"/>
              </a:ext>
            </a:extLst>
          </p:cNvPr>
          <p:cNvSpPr/>
          <p:nvPr/>
        </p:nvSpPr>
        <p:spPr bwMode="white">
          <a:xfrm>
            <a:off x="7052416" y="1819787"/>
            <a:ext cx="2019047" cy="486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339BB49-2E66-2198-34A2-A2D03618D66A}"/>
              </a:ext>
            </a:extLst>
          </p:cNvPr>
          <p:cNvSpPr/>
          <p:nvPr/>
        </p:nvSpPr>
        <p:spPr bwMode="white">
          <a:xfrm>
            <a:off x="2614321" y="3690494"/>
            <a:ext cx="780952" cy="381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4E1C2C89-84DA-9792-DCB8-DF215028D65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8248" y="4267125"/>
            <a:ext cx="8024272" cy="24142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61685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19CAE72-8CA0-E509-F11D-FFB53E74DC0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764704"/>
            <a:ext cx="10800000" cy="44805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C4B4E61-0B21-7148-D945-D44E2BFB6534}"/>
              </a:ext>
            </a:extLst>
          </p:cNvPr>
          <p:cNvSpPr/>
          <p:nvPr/>
        </p:nvSpPr>
        <p:spPr bwMode="white">
          <a:xfrm>
            <a:off x="5109560" y="1628800"/>
            <a:ext cx="2210366" cy="648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BD3BCD3-A977-13BD-65AD-07FDFF1A0C8D}"/>
              </a:ext>
            </a:extLst>
          </p:cNvPr>
          <p:cNvSpPr/>
          <p:nvPr/>
        </p:nvSpPr>
        <p:spPr bwMode="white">
          <a:xfrm>
            <a:off x="3604798" y="2564904"/>
            <a:ext cx="1504762" cy="576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DAA25879-FB00-066D-FD12-DD772B8CD2D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9616" y="4077071"/>
            <a:ext cx="9074208" cy="27301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352799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3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2024-08-12T11:31:44Z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