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7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905" y="2971857"/>
            <a:ext cx="7876190" cy="9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9D678-2332-A59C-8E2C-E96A461D0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5234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A2814F-4314-4112-25EE-A2E3E84098B7}"/>
              </a:ext>
            </a:extLst>
          </p:cNvPr>
          <p:cNvSpPr/>
          <p:nvPr/>
        </p:nvSpPr>
        <p:spPr bwMode="white">
          <a:xfrm>
            <a:off x="9657617" y="5388486"/>
            <a:ext cx="285536" cy="3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15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877B2-4BEE-E5D0-BBF8-0B81BD465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3698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FBFB57-0C9E-2152-CF33-D7AFE49FFFE1}"/>
              </a:ext>
            </a:extLst>
          </p:cNvPr>
          <p:cNvSpPr/>
          <p:nvPr/>
        </p:nvSpPr>
        <p:spPr bwMode="white">
          <a:xfrm>
            <a:off x="9498730" y="1643146"/>
            <a:ext cx="313981" cy="31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90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59868-28F7-FBFA-0C64-2914F96741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033120" cy="4020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AA4FEED-7CFE-B180-4BD2-EE09B5EB2F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968084"/>
            <a:ext cx="7586032" cy="2889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602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94B31-D7A5-FBD6-49D5-5954F04A8E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E82EA2-150A-2378-00BD-865C3C32B731}"/>
              </a:ext>
            </a:extLst>
          </p:cNvPr>
          <p:cNvSpPr/>
          <p:nvPr/>
        </p:nvSpPr>
        <p:spPr bwMode="white">
          <a:xfrm flipV="1">
            <a:off x="8398297" y="2789640"/>
            <a:ext cx="35238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AA4FEED-7CFE-B180-4BD2-EE09B5EB2F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120" y="3586123"/>
            <a:ext cx="8233512" cy="3136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179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AF9C3-C02F-0E21-4727-700DAF1EA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800000" cy="52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9E654-D264-7FD7-1DBB-F8433E21F8AA}"/>
              </a:ext>
            </a:extLst>
          </p:cNvPr>
          <p:cNvSpPr/>
          <p:nvPr/>
        </p:nvSpPr>
        <p:spPr bwMode="white">
          <a:xfrm>
            <a:off x="8485170" y="1850659"/>
            <a:ext cx="2410766" cy="4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798818-3D18-B44E-3B60-20325B514CD7}"/>
              </a:ext>
            </a:extLst>
          </p:cNvPr>
          <p:cNvSpPr/>
          <p:nvPr/>
        </p:nvSpPr>
        <p:spPr bwMode="white">
          <a:xfrm>
            <a:off x="1961360" y="2698466"/>
            <a:ext cx="3171428" cy="4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B5A9D1-6EDC-4D43-A8E5-584E946E01FF}"/>
              </a:ext>
            </a:extLst>
          </p:cNvPr>
          <p:cNvSpPr/>
          <p:nvPr/>
        </p:nvSpPr>
        <p:spPr bwMode="white">
          <a:xfrm>
            <a:off x="3037551" y="5346674"/>
            <a:ext cx="1057142" cy="4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17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B1E10-43C9-A79A-B2D3-3C5025D11A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32" y="751597"/>
            <a:ext cx="10800000" cy="34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B248D0-E563-05CB-BEC7-055CF6C114D7}"/>
              </a:ext>
            </a:extLst>
          </p:cNvPr>
          <p:cNvSpPr/>
          <p:nvPr/>
        </p:nvSpPr>
        <p:spPr bwMode="white">
          <a:xfrm>
            <a:off x="2855641" y="1820840"/>
            <a:ext cx="1076200" cy="42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B3C7F9-4F7C-7DD5-A461-13285B16DE8D}"/>
              </a:ext>
            </a:extLst>
          </p:cNvPr>
          <p:cNvSpPr/>
          <p:nvPr/>
        </p:nvSpPr>
        <p:spPr bwMode="white">
          <a:xfrm>
            <a:off x="3931841" y="3567907"/>
            <a:ext cx="2523809" cy="45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AA4FEED-7CFE-B180-4BD2-EE09B5EB2F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645024"/>
            <a:ext cx="8233512" cy="3136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14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D295F-EDD5-46C9-9C82-6B30B104B4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1332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980728"/>
            <a:ext cx="2592290" cy="25922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2444" y="3573016"/>
            <a:ext cx="2788154" cy="277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9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62B40-6CD5-A9D0-C554-946802EE83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40076"/>
            <a:ext cx="10079920" cy="5156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146015-0A64-D41C-DAC5-AE015B6B914E}"/>
              </a:ext>
            </a:extLst>
          </p:cNvPr>
          <p:cNvSpPr/>
          <p:nvPr/>
        </p:nvSpPr>
        <p:spPr bwMode="white">
          <a:xfrm>
            <a:off x="8256240" y="4437112"/>
            <a:ext cx="1000000" cy="4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3B5252-70D1-9D4D-C9FC-3A297A9ACF98}"/>
              </a:ext>
            </a:extLst>
          </p:cNvPr>
          <p:cNvSpPr/>
          <p:nvPr/>
        </p:nvSpPr>
        <p:spPr bwMode="white">
          <a:xfrm>
            <a:off x="1055440" y="5301208"/>
            <a:ext cx="3632511" cy="4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628800"/>
            <a:ext cx="259229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0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8AA6F-192D-A070-B175-01D83A40CD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97518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90EAAF-F834-8A14-19DC-276C99EB07C4}"/>
              </a:ext>
            </a:extLst>
          </p:cNvPr>
          <p:cNvSpPr/>
          <p:nvPr/>
        </p:nvSpPr>
        <p:spPr bwMode="white">
          <a:xfrm>
            <a:off x="2121884" y="3538401"/>
            <a:ext cx="2872239" cy="42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1F5E34-B4BC-991B-25FF-1F7B60279F11}"/>
              </a:ext>
            </a:extLst>
          </p:cNvPr>
          <p:cNvSpPr/>
          <p:nvPr/>
        </p:nvSpPr>
        <p:spPr bwMode="white">
          <a:xfrm>
            <a:off x="4847932" y="5237913"/>
            <a:ext cx="1151460" cy="38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276872"/>
            <a:ext cx="2788154" cy="277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5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D6BB88-F67F-DA5D-F3A4-8F73CD3BE7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800000" cy="28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0D0D3F-B660-A55A-0454-26ADDA8C8500}"/>
              </a:ext>
            </a:extLst>
          </p:cNvPr>
          <p:cNvSpPr/>
          <p:nvPr/>
        </p:nvSpPr>
        <p:spPr bwMode="white">
          <a:xfrm>
            <a:off x="2561360" y="2140250"/>
            <a:ext cx="314285" cy="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E7492C-653F-0609-14CF-3C18BCF36331}"/>
              </a:ext>
            </a:extLst>
          </p:cNvPr>
          <p:cNvSpPr/>
          <p:nvPr/>
        </p:nvSpPr>
        <p:spPr bwMode="white">
          <a:xfrm>
            <a:off x="2475646" y="2102063"/>
            <a:ext cx="980952" cy="44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16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14585-F429-1FC9-89AF-2EBDA34F5B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A4983F-B7FD-346A-0E5B-2013BD3D1683}"/>
              </a:ext>
            </a:extLst>
          </p:cNvPr>
          <p:cNvSpPr/>
          <p:nvPr/>
        </p:nvSpPr>
        <p:spPr bwMode="white">
          <a:xfrm>
            <a:off x="10148571" y="3581962"/>
            <a:ext cx="1076190" cy="4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39126E-364E-87FA-E1B0-42B1FBDE6E46}"/>
              </a:ext>
            </a:extLst>
          </p:cNvPr>
          <p:cNvSpPr/>
          <p:nvPr/>
        </p:nvSpPr>
        <p:spPr bwMode="white">
          <a:xfrm>
            <a:off x="1253333" y="4458656"/>
            <a:ext cx="1066666" cy="4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36614FC-BC43-200B-2C1F-A7399365CF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787710"/>
            <a:ext cx="3992668" cy="307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A4FCC-7C97-9026-5690-437900767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46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365104"/>
            <a:ext cx="2590476" cy="2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5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0FCE4-F497-D132-14F9-78964F7082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148" y="620688"/>
            <a:ext cx="9040116" cy="615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FAEAC2-A74E-B97F-D3C8-3A5FE706D5F2}"/>
              </a:ext>
            </a:extLst>
          </p:cNvPr>
          <p:cNvSpPr/>
          <p:nvPr/>
        </p:nvSpPr>
        <p:spPr bwMode="white">
          <a:xfrm>
            <a:off x="3215680" y="5373216"/>
            <a:ext cx="794000" cy="43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833A1B-9D9F-8F4D-F24C-392B8C2242C3}"/>
              </a:ext>
            </a:extLst>
          </p:cNvPr>
          <p:cNvSpPr/>
          <p:nvPr/>
        </p:nvSpPr>
        <p:spPr bwMode="white">
          <a:xfrm>
            <a:off x="6960096" y="6021288"/>
            <a:ext cx="1152128" cy="55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37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0CD97-735A-AF5C-CDC9-10A2C0666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10177136" cy="357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77C087-9BA5-81AE-64C9-18BEE042B565}"/>
              </a:ext>
            </a:extLst>
          </p:cNvPr>
          <p:cNvSpPr/>
          <p:nvPr/>
        </p:nvSpPr>
        <p:spPr bwMode="white">
          <a:xfrm>
            <a:off x="4902042" y="3645024"/>
            <a:ext cx="2130062" cy="62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29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312D1-B36B-3503-3135-235FB19092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903F6A-CE36-FFA9-32E5-15FF1A1B8BA7}"/>
              </a:ext>
            </a:extLst>
          </p:cNvPr>
          <p:cNvSpPr/>
          <p:nvPr/>
        </p:nvSpPr>
        <p:spPr bwMode="white">
          <a:xfrm>
            <a:off x="5996190" y="2844503"/>
            <a:ext cx="742857" cy="42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999A10-415F-AC12-BA7B-82D4816F82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406694"/>
            <a:ext cx="5394480" cy="3451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330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3CA10-400F-3C30-8504-5D71BFC559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8EC3E6-25D0-A3F6-7846-FEB0CE5BBBB9}"/>
              </a:ext>
            </a:extLst>
          </p:cNvPr>
          <p:cNvSpPr/>
          <p:nvPr/>
        </p:nvSpPr>
        <p:spPr bwMode="white">
          <a:xfrm>
            <a:off x="9653333" y="1952748"/>
            <a:ext cx="409523" cy="4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32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32C9E-41C4-52C4-F0B5-8B320A8123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039AC-3956-9DBD-47AE-5B668C0D8931}"/>
              </a:ext>
            </a:extLst>
          </p:cNvPr>
          <p:cNvSpPr/>
          <p:nvPr/>
        </p:nvSpPr>
        <p:spPr bwMode="white">
          <a:xfrm>
            <a:off x="4939047" y="2781476"/>
            <a:ext cx="742857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1B4AB7B-820B-2759-1BC7-3544B98C07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159" y="3400660"/>
            <a:ext cx="4366414" cy="3457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306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79141-526A-B128-528F-1BD9A63B2E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74364-6060-0F15-EAE9-01AF77998937}"/>
              </a:ext>
            </a:extLst>
          </p:cNvPr>
          <p:cNvSpPr/>
          <p:nvPr/>
        </p:nvSpPr>
        <p:spPr bwMode="white">
          <a:xfrm>
            <a:off x="10700952" y="2868038"/>
            <a:ext cx="542857" cy="4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2CBA34-39DD-BF16-FA0D-1365E6D7833C}"/>
              </a:ext>
            </a:extLst>
          </p:cNvPr>
          <p:cNvSpPr/>
          <p:nvPr/>
        </p:nvSpPr>
        <p:spPr bwMode="white">
          <a:xfrm>
            <a:off x="1243809" y="3716465"/>
            <a:ext cx="552380" cy="4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7F43C8E-B209-5E17-1296-94FB80EF6B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2778722"/>
            <a:ext cx="6316876" cy="405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711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B432B-5208-8EE5-0BB8-B3CDC5BC72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533852"/>
            <a:ext cx="9313040" cy="3049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574472"/>
            <a:ext cx="8714286" cy="12857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4" y="4149080"/>
            <a:ext cx="5616624" cy="26220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176" y="4365104"/>
            <a:ext cx="2898572" cy="194994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0F6A57-07C5-BC29-37CF-BA000B009196}"/>
              </a:ext>
            </a:extLst>
          </p:cNvPr>
          <p:cNvSpPr/>
          <p:nvPr/>
        </p:nvSpPr>
        <p:spPr bwMode="white">
          <a:xfrm>
            <a:off x="1991544" y="4365104"/>
            <a:ext cx="2568583" cy="4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05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4DE3A-74A1-00AA-34D5-E62F12A37F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495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A71F63-8AA8-782E-EA8B-3864956FC277}"/>
              </a:ext>
            </a:extLst>
          </p:cNvPr>
          <p:cNvSpPr/>
          <p:nvPr/>
        </p:nvSpPr>
        <p:spPr bwMode="white">
          <a:xfrm>
            <a:off x="8478670" y="3562426"/>
            <a:ext cx="361904" cy="36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13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98370-AA86-BF7F-EB39-59380771E2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2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539832-31B5-CC27-DA9E-A3910091DE42}"/>
              </a:ext>
            </a:extLst>
          </p:cNvPr>
          <p:cNvSpPr/>
          <p:nvPr/>
        </p:nvSpPr>
        <p:spPr bwMode="white">
          <a:xfrm>
            <a:off x="10258463" y="2772282"/>
            <a:ext cx="361904" cy="371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75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2024-08-12T04:23:12Z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