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1" r:id="rId4"/>
    <p:sldId id="350" r:id="rId5"/>
    <p:sldId id="349" r:id="rId6"/>
    <p:sldId id="348" r:id="rId7"/>
    <p:sldId id="344" r:id="rId8"/>
    <p:sldId id="341" r:id="rId9"/>
    <p:sldId id="340" r:id="rId10"/>
    <p:sldId id="339" r:id="rId11"/>
    <p:sldId id="337" r:id="rId12"/>
    <p:sldId id="334" r:id="rId13"/>
    <p:sldId id="333" r:id="rId14"/>
    <p:sldId id="332" r:id="rId15"/>
    <p:sldId id="328" r:id="rId16"/>
    <p:sldId id="327" r:id="rId17"/>
    <p:sldId id="32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3" d="100"/>
          <a:sy n="103" d="100"/>
        </p:scale>
        <p:origin x="-27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238" y="3071857"/>
            <a:ext cx="5409524" cy="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8A8F4-37E6-D4C9-3EC4-15D765194A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528" y="673159"/>
            <a:ext cx="8736976" cy="3820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ACD815-323E-642C-89F3-E7C5167F48E4}"/>
              </a:ext>
            </a:extLst>
          </p:cNvPr>
          <p:cNvSpPr/>
          <p:nvPr/>
        </p:nvSpPr>
        <p:spPr bwMode="white">
          <a:xfrm>
            <a:off x="9480376" y="1556792"/>
            <a:ext cx="432048" cy="47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A8BFD5A-8173-3918-0928-DADE172921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592" y="4140142"/>
            <a:ext cx="8736976" cy="2835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715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9AFC6-3036-5797-2EDD-FBDEFB7B85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91020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085EA2-B0A6-F54F-F097-D34AC6299FDA}"/>
              </a:ext>
            </a:extLst>
          </p:cNvPr>
          <p:cNvSpPr/>
          <p:nvPr/>
        </p:nvSpPr>
        <p:spPr bwMode="white">
          <a:xfrm>
            <a:off x="8962018" y="4537563"/>
            <a:ext cx="353166" cy="32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76394DA-1D04-20EB-8DB0-8339A38B77C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640" y="4698110"/>
            <a:ext cx="4214938" cy="2251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408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5A74A-DA45-E200-9A5F-A6C19EBFCA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A59E12-5D32-D823-CFBD-EF5683D072DD}"/>
              </a:ext>
            </a:extLst>
          </p:cNvPr>
          <p:cNvSpPr/>
          <p:nvPr/>
        </p:nvSpPr>
        <p:spPr bwMode="white">
          <a:xfrm>
            <a:off x="10554860" y="2077360"/>
            <a:ext cx="323809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4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F52F3-5379-5E01-7491-E70774A6A8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77389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248D9A-71F5-D8F5-588A-875EA8942ECA}"/>
              </a:ext>
            </a:extLst>
          </p:cNvPr>
          <p:cNvSpPr/>
          <p:nvPr/>
        </p:nvSpPr>
        <p:spPr bwMode="white">
          <a:xfrm>
            <a:off x="7461517" y="2858186"/>
            <a:ext cx="252504" cy="27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A845F3C-5C46-4021-BE35-B168886690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3131433"/>
            <a:ext cx="4452128" cy="3015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583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11D2A-62FB-B476-EF0B-A4FACE50D6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97" y="548680"/>
            <a:ext cx="9167188" cy="5413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85A435-505B-38CB-9C66-60C37D32CFF0}"/>
              </a:ext>
            </a:extLst>
          </p:cNvPr>
          <p:cNvSpPr/>
          <p:nvPr/>
        </p:nvSpPr>
        <p:spPr bwMode="white">
          <a:xfrm>
            <a:off x="8112224" y="465313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BA15FF-47CF-2A7C-B06D-0E20F2E611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2996952"/>
            <a:ext cx="4362100" cy="266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871FEB1-250F-C247-489B-58E8261E286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954789"/>
            <a:ext cx="9313040" cy="75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5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429318-6597-AD08-1912-4EC692D21F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472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93784-383C-1822-8594-4F3BC2F756C1}"/>
              </a:ext>
            </a:extLst>
          </p:cNvPr>
          <p:cNvSpPr/>
          <p:nvPr/>
        </p:nvSpPr>
        <p:spPr bwMode="white">
          <a:xfrm>
            <a:off x="1824598" y="3228903"/>
            <a:ext cx="844228" cy="37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D14199-A4B7-63C2-CAFF-28DE3548240A}"/>
              </a:ext>
            </a:extLst>
          </p:cNvPr>
          <p:cNvSpPr/>
          <p:nvPr/>
        </p:nvSpPr>
        <p:spPr bwMode="white">
          <a:xfrm>
            <a:off x="6874190" y="4697877"/>
            <a:ext cx="1022009" cy="36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0A3C89-8A71-82A4-241B-AA18FAD9382B}"/>
              </a:ext>
            </a:extLst>
          </p:cNvPr>
          <p:cNvSpPr/>
          <p:nvPr/>
        </p:nvSpPr>
        <p:spPr bwMode="white">
          <a:xfrm>
            <a:off x="2684607" y="5432365"/>
            <a:ext cx="1035129" cy="36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DEF4E47-010E-D891-9E1B-2FC2DF14B9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5242" y="3228903"/>
            <a:ext cx="4415144" cy="331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661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8EE72-516A-25ED-C7F4-C594073488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59940"/>
            <a:ext cx="7809350" cy="618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DAD91-DDC0-DE82-850A-0E80B5729BA7}"/>
              </a:ext>
            </a:extLst>
          </p:cNvPr>
          <p:cNvSpPr/>
          <p:nvPr/>
        </p:nvSpPr>
        <p:spPr bwMode="white">
          <a:xfrm>
            <a:off x="7990156" y="2049416"/>
            <a:ext cx="1418212" cy="43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A6A875-AE3B-0F0D-5F71-DDDD755E2E3A}"/>
              </a:ext>
            </a:extLst>
          </p:cNvPr>
          <p:cNvSpPr/>
          <p:nvPr/>
        </p:nvSpPr>
        <p:spPr bwMode="white">
          <a:xfrm>
            <a:off x="7261852" y="2697489"/>
            <a:ext cx="1354428" cy="41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19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318AF-7553-22F1-A5D3-1F0457CE9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8739058" cy="545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DC82FB-1FD5-ED9E-FB8E-7187D06A52D6}"/>
              </a:ext>
            </a:extLst>
          </p:cNvPr>
          <p:cNvSpPr/>
          <p:nvPr/>
        </p:nvSpPr>
        <p:spPr bwMode="white">
          <a:xfrm>
            <a:off x="7630262" y="3573016"/>
            <a:ext cx="105802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01A5FB-DC8C-856A-6C5E-C1C2F8593C32}"/>
              </a:ext>
            </a:extLst>
          </p:cNvPr>
          <p:cNvSpPr/>
          <p:nvPr/>
        </p:nvSpPr>
        <p:spPr bwMode="white">
          <a:xfrm>
            <a:off x="959507" y="4293096"/>
            <a:ext cx="1467565" cy="32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9913F6-9B9D-2445-9975-B11F6C9290CD}"/>
              </a:ext>
            </a:extLst>
          </p:cNvPr>
          <p:cNvSpPr/>
          <p:nvPr/>
        </p:nvSpPr>
        <p:spPr bwMode="white">
          <a:xfrm>
            <a:off x="2248808" y="5661248"/>
            <a:ext cx="534824" cy="39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BAF8348-6B08-5BD4-6FDF-F85E2121A0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7" y="3926221"/>
            <a:ext cx="5484950" cy="212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168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FCC82-790F-68C2-9A18-41443E1126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47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C62914-CEB0-822B-FF08-F91FFCDD91B9}"/>
              </a:ext>
            </a:extLst>
          </p:cNvPr>
          <p:cNvSpPr/>
          <p:nvPr/>
        </p:nvSpPr>
        <p:spPr bwMode="white">
          <a:xfrm>
            <a:off x="1881693" y="3077674"/>
            <a:ext cx="1237379" cy="47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171E19-0A4C-FA3A-776E-302528D3C3F3}"/>
              </a:ext>
            </a:extLst>
          </p:cNvPr>
          <p:cNvSpPr/>
          <p:nvPr/>
        </p:nvSpPr>
        <p:spPr bwMode="white">
          <a:xfrm>
            <a:off x="5853122" y="3151567"/>
            <a:ext cx="466666" cy="4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6494CE-0781-6FD4-8557-C6EF14604DE7}"/>
              </a:ext>
            </a:extLst>
          </p:cNvPr>
          <p:cNvSpPr/>
          <p:nvPr/>
        </p:nvSpPr>
        <p:spPr bwMode="white">
          <a:xfrm>
            <a:off x="2910265" y="4847222"/>
            <a:ext cx="1047619" cy="46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848FE2-CA8D-96B5-AF82-3A63319303EF}"/>
              </a:ext>
            </a:extLst>
          </p:cNvPr>
          <p:cNvSpPr/>
          <p:nvPr/>
        </p:nvSpPr>
        <p:spPr bwMode="white">
          <a:xfrm>
            <a:off x="6929312" y="4875801"/>
            <a:ext cx="447619" cy="4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E2F0E-0929-C836-8251-DFA8B5D260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500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6C644D-1CEB-1361-DE8F-701224F741BB}"/>
              </a:ext>
            </a:extLst>
          </p:cNvPr>
          <p:cNvSpPr/>
          <p:nvPr/>
        </p:nvSpPr>
        <p:spPr bwMode="white">
          <a:xfrm>
            <a:off x="3159043" y="1925160"/>
            <a:ext cx="1085714" cy="4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C95A39-D280-9433-DE92-6505DADD76EF}"/>
              </a:ext>
            </a:extLst>
          </p:cNvPr>
          <p:cNvSpPr/>
          <p:nvPr/>
        </p:nvSpPr>
        <p:spPr bwMode="white">
          <a:xfrm>
            <a:off x="9968566" y="1925160"/>
            <a:ext cx="1076190" cy="4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84C4CF-487B-462F-3A53-CFB5BB667B3F}"/>
              </a:ext>
            </a:extLst>
          </p:cNvPr>
          <p:cNvSpPr/>
          <p:nvPr/>
        </p:nvSpPr>
        <p:spPr bwMode="white">
          <a:xfrm>
            <a:off x="3311424" y="4462724"/>
            <a:ext cx="1019047" cy="46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BF194D-6C03-B4A4-A517-42D0B978E622}"/>
              </a:ext>
            </a:extLst>
          </p:cNvPr>
          <p:cNvSpPr/>
          <p:nvPr/>
        </p:nvSpPr>
        <p:spPr bwMode="white">
          <a:xfrm>
            <a:off x="2006662" y="5321299"/>
            <a:ext cx="466666" cy="41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08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D26AB-D4BE-AAAF-1285-8E59A1B96D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24312"/>
            <a:ext cx="6857548" cy="6440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957736-161E-58C1-D58A-7A21D26DD747}"/>
              </a:ext>
            </a:extLst>
          </p:cNvPr>
          <p:cNvSpPr/>
          <p:nvPr/>
        </p:nvSpPr>
        <p:spPr bwMode="white">
          <a:xfrm>
            <a:off x="7532116" y="4225886"/>
            <a:ext cx="868140" cy="35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93C008-6C94-CF44-D30D-FB3689906D01}"/>
              </a:ext>
            </a:extLst>
          </p:cNvPr>
          <p:cNvSpPr/>
          <p:nvPr/>
        </p:nvSpPr>
        <p:spPr bwMode="white">
          <a:xfrm>
            <a:off x="4295800" y="5301208"/>
            <a:ext cx="360040" cy="39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E3D5B7-98AA-3081-4D36-306253251A99}"/>
              </a:ext>
            </a:extLst>
          </p:cNvPr>
          <p:cNvSpPr/>
          <p:nvPr/>
        </p:nvSpPr>
        <p:spPr bwMode="white">
          <a:xfrm>
            <a:off x="4943872" y="5877271"/>
            <a:ext cx="720080" cy="34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3AECB0-B2AD-1C80-95AA-F2658CCA3A84}"/>
              </a:ext>
            </a:extLst>
          </p:cNvPr>
          <p:cNvSpPr/>
          <p:nvPr/>
        </p:nvSpPr>
        <p:spPr bwMode="white">
          <a:xfrm>
            <a:off x="6377366" y="6453336"/>
            <a:ext cx="870762" cy="27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479E2-0617-3BF8-4773-817A8EB77B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1855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0688E-B3B9-B9AD-1D16-5179498CDF66}"/>
              </a:ext>
            </a:extLst>
          </p:cNvPr>
          <p:cNvSpPr/>
          <p:nvPr/>
        </p:nvSpPr>
        <p:spPr bwMode="white">
          <a:xfrm>
            <a:off x="9228494" y="3261035"/>
            <a:ext cx="275405" cy="31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58B15AD-B3D7-D4F8-C308-EC02BE07FA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616" y="3577128"/>
            <a:ext cx="5136178" cy="2928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754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E7C13-89C8-62FC-408B-034D9E0D98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32" y="593449"/>
            <a:ext cx="10800000" cy="338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3E772B-903B-55D0-5E26-614B51A3F830}"/>
              </a:ext>
            </a:extLst>
          </p:cNvPr>
          <p:cNvSpPr/>
          <p:nvPr/>
        </p:nvSpPr>
        <p:spPr bwMode="white">
          <a:xfrm>
            <a:off x="5536203" y="2548960"/>
            <a:ext cx="447619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549847-A4D2-F2E1-BEF0-EA64D724C911}"/>
              </a:ext>
            </a:extLst>
          </p:cNvPr>
          <p:cNvSpPr/>
          <p:nvPr/>
        </p:nvSpPr>
        <p:spPr bwMode="white">
          <a:xfrm>
            <a:off x="5460012" y="3369321"/>
            <a:ext cx="1266666" cy="46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9FBE5A0-640E-BADA-15D2-30AB8A889D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088" y="3976374"/>
            <a:ext cx="10800000" cy="10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3BF4463-48A2-0999-BA24-FBA4B617FAC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154" y="3795864"/>
            <a:ext cx="4780954" cy="328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595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A2B7A-9362-C266-2B89-38456F711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857018"/>
            <a:ext cx="8928992" cy="5186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28FD6-1851-6805-AE71-6DE902DE4497}"/>
              </a:ext>
            </a:extLst>
          </p:cNvPr>
          <p:cNvSpPr/>
          <p:nvPr/>
        </p:nvSpPr>
        <p:spPr bwMode="white">
          <a:xfrm>
            <a:off x="891469" y="3326010"/>
            <a:ext cx="2483646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7E9A42-64ED-6A14-77BE-2EF0A77AE4A9}"/>
              </a:ext>
            </a:extLst>
          </p:cNvPr>
          <p:cNvSpPr/>
          <p:nvPr/>
        </p:nvSpPr>
        <p:spPr bwMode="white">
          <a:xfrm>
            <a:off x="1841682" y="3933056"/>
            <a:ext cx="1013958" cy="49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FA46E6-28CD-4C12-0CCC-4447F8935F03}"/>
              </a:ext>
            </a:extLst>
          </p:cNvPr>
          <p:cNvSpPr/>
          <p:nvPr/>
        </p:nvSpPr>
        <p:spPr bwMode="white">
          <a:xfrm>
            <a:off x="3906786" y="3933056"/>
            <a:ext cx="1037086" cy="51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7D9589-7E87-78E3-BA76-6CD7AE540BD6}"/>
              </a:ext>
            </a:extLst>
          </p:cNvPr>
          <p:cNvSpPr/>
          <p:nvPr/>
        </p:nvSpPr>
        <p:spPr bwMode="white">
          <a:xfrm>
            <a:off x="5663952" y="4725144"/>
            <a:ext cx="3096344" cy="40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311EC1-25BF-F5B1-7240-A4874D5550F6}"/>
              </a:ext>
            </a:extLst>
          </p:cNvPr>
          <p:cNvSpPr/>
          <p:nvPr/>
        </p:nvSpPr>
        <p:spPr bwMode="white">
          <a:xfrm>
            <a:off x="623392" y="5445224"/>
            <a:ext cx="376310" cy="35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23A8F50-8D34-E9E9-D559-1DA25C59A4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451" y="3528253"/>
            <a:ext cx="4054446" cy="2957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669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73DFB-9488-8298-2A45-F581D9C33A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518" y="527188"/>
            <a:ext cx="9697072" cy="466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03359A-D7FF-5A81-2421-E6741D229923}"/>
              </a:ext>
            </a:extLst>
          </p:cNvPr>
          <p:cNvSpPr/>
          <p:nvPr/>
        </p:nvSpPr>
        <p:spPr bwMode="white">
          <a:xfrm>
            <a:off x="6008054" y="1463292"/>
            <a:ext cx="1080120" cy="54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ECB6A7-7F08-BB34-353F-6C7A0AA82550}"/>
              </a:ext>
            </a:extLst>
          </p:cNvPr>
          <p:cNvSpPr/>
          <p:nvPr/>
        </p:nvSpPr>
        <p:spPr bwMode="white">
          <a:xfrm>
            <a:off x="7608168" y="2255380"/>
            <a:ext cx="1208198" cy="50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A505B0-97A3-042C-1368-D25758BACEF1}"/>
              </a:ext>
            </a:extLst>
          </p:cNvPr>
          <p:cNvSpPr/>
          <p:nvPr/>
        </p:nvSpPr>
        <p:spPr bwMode="white">
          <a:xfrm>
            <a:off x="9464438" y="3839556"/>
            <a:ext cx="504056" cy="42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3D9A425-C74E-F7A0-7FF4-41C7046956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3918168"/>
            <a:ext cx="4298402" cy="296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047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6D029-F31C-E5DB-AEFA-04487939E0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52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A2B9D7-A333-79B6-40E7-D599AFDB9D61}"/>
              </a:ext>
            </a:extLst>
          </p:cNvPr>
          <p:cNvSpPr/>
          <p:nvPr/>
        </p:nvSpPr>
        <p:spPr bwMode="white">
          <a:xfrm>
            <a:off x="10320947" y="2132797"/>
            <a:ext cx="409523" cy="3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33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65</cp:revision>
  <dcterms:created xsi:type="dcterms:W3CDTF">2015-09-16T06:44:00Z</dcterms:created>
  <dcterms:modified xsi:type="dcterms:W3CDTF">2024-08-12T06:20:34Z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