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5" r:id="rId12"/>
    <p:sldId id="333" r:id="rId13"/>
    <p:sldId id="332" r:id="rId14"/>
    <p:sldId id="331" r:id="rId15"/>
    <p:sldId id="328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2957571"/>
            <a:ext cx="11714286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23A25-0FD6-50D0-8D08-960D902150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86" y="616464"/>
            <a:ext cx="8805502" cy="69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A709419-99CD-2D70-C0B9-7A80CB017B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308958"/>
            <a:ext cx="8436904" cy="553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366F43-F56B-8435-10C2-DB4BD8413C99}"/>
              </a:ext>
            </a:extLst>
          </p:cNvPr>
          <p:cNvSpPr/>
          <p:nvPr/>
        </p:nvSpPr>
        <p:spPr bwMode="white">
          <a:xfrm>
            <a:off x="8904312" y="3501008"/>
            <a:ext cx="463004" cy="50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7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EBA65-07AA-6341-7E75-43A8CDB834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52" y="548680"/>
            <a:ext cx="8304928" cy="351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CB0573-DDA3-21A0-E13F-4654ACAAFBF5}"/>
              </a:ext>
            </a:extLst>
          </p:cNvPr>
          <p:cNvSpPr/>
          <p:nvPr/>
        </p:nvSpPr>
        <p:spPr bwMode="white">
          <a:xfrm>
            <a:off x="9385717" y="3501008"/>
            <a:ext cx="45469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8817" y="3196602"/>
            <a:ext cx="3530398" cy="2375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98" y="5572252"/>
            <a:ext cx="7056786" cy="132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8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3FD5E-8B52-A101-E391-FCA1F77AAA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7206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D9CAB-8A9A-2F54-28EC-0D1AD4B812DC}"/>
              </a:ext>
            </a:extLst>
          </p:cNvPr>
          <p:cNvSpPr/>
          <p:nvPr/>
        </p:nvSpPr>
        <p:spPr bwMode="white">
          <a:xfrm>
            <a:off x="9776602" y="4445072"/>
            <a:ext cx="291448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81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ED39A-9541-E960-A108-D6118C4CD5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7634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035DDB-1C11-D2EE-4DAF-B505CB8EC4F9}"/>
              </a:ext>
            </a:extLst>
          </p:cNvPr>
          <p:cNvSpPr/>
          <p:nvPr/>
        </p:nvSpPr>
        <p:spPr bwMode="white">
          <a:xfrm>
            <a:off x="9398079" y="4699897"/>
            <a:ext cx="262749" cy="30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60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3D33D-23A7-C554-6004-7D83B02B19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4312"/>
            <a:ext cx="8976992" cy="370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CF1B981-E3F6-6AD4-3F2F-AA20FBC610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479006"/>
            <a:ext cx="7274008" cy="220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2E5983D-BBE7-15AF-04A5-380795F43FB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68" y="5560318"/>
            <a:ext cx="8016896" cy="1272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9EA708-317C-E057-AE91-419F70B3D487}"/>
              </a:ext>
            </a:extLst>
          </p:cNvPr>
          <p:cNvSpPr/>
          <p:nvPr/>
        </p:nvSpPr>
        <p:spPr bwMode="white">
          <a:xfrm>
            <a:off x="9408368" y="371703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47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A6AE5-2941-478B-01C0-0F5ECB9208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48680"/>
            <a:ext cx="9520524" cy="555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123093-7558-38FD-0DBB-9163419ADC08}"/>
              </a:ext>
            </a:extLst>
          </p:cNvPr>
          <p:cNvSpPr/>
          <p:nvPr/>
        </p:nvSpPr>
        <p:spPr bwMode="white">
          <a:xfrm>
            <a:off x="9840416" y="5661248"/>
            <a:ext cx="576064" cy="43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95DF530-B5C6-3151-8898-42EFE95546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5075258"/>
            <a:ext cx="6384704" cy="178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837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E057C-575E-66E8-AA92-BBBBE78A2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052736"/>
            <a:ext cx="10800000" cy="35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460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95D48-F026-3438-2A78-EE97B2CF4B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008" y="476672"/>
            <a:ext cx="8706464" cy="642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F3B2F7-1CE3-166E-7FE5-E451908AD2A9}"/>
              </a:ext>
            </a:extLst>
          </p:cNvPr>
          <p:cNvSpPr/>
          <p:nvPr/>
        </p:nvSpPr>
        <p:spPr bwMode="white">
          <a:xfrm>
            <a:off x="6573132" y="2780928"/>
            <a:ext cx="609492" cy="44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6308F8-7B11-8D80-97E0-EED99EFD6F5C}"/>
              </a:ext>
            </a:extLst>
          </p:cNvPr>
          <p:cNvSpPr/>
          <p:nvPr/>
        </p:nvSpPr>
        <p:spPr bwMode="white">
          <a:xfrm>
            <a:off x="3942264" y="4268159"/>
            <a:ext cx="541663" cy="38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99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EF2E7-45B9-388F-11EF-C81E80E38B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6874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41012F-2828-9A5A-D20B-DB87E5492424}"/>
              </a:ext>
            </a:extLst>
          </p:cNvPr>
          <p:cNvSpPr/>
          <p:nvPr/>
        </p:nvSpPr>
        <p:spPr bwMode="white">
          <a:xfrm>
            <a:off x="9027336" y="2452233"/>
            <a:ext cx="337078" cy="29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C8D76-C236-DE79-9ACD-2756BB055D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58266"/>
            <a:ext cx="9275430" cy="617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1E53A9-B8F0-68A4-C556-BD49BB2843E6}"/>
              </a:ext>
            </a:extLst>
          </p:cNvPr>
          <p:cNvSpPr/>
          <p:nvPr/>
        </p:nvSpPr>
        <p:spPr bwMode="white">
          <a:xfrm>
            <a:off x="9308602" y="3140968"/>
            <a:ext cx="603822" cy="46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6D10D8A-14B0-B0E6-D391-18DFE8DFDA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070" y="3219607"/>
            <a:ext cx="5862634" cy="346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44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F1AFF-12A2-5315-C4AC-D6C9ECE9BB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3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A520E1-69E3-DA2B-396E-E5B86C583C73}"/>
              </a:ext>
            </a:extLst>
          </p:cNvPr>
          <p:cNvSpPr/>
          <p:nvPr/>
        </p:nvSpPr>
        <p:spPr bwMode="white">
          <a:xfrm>
            <a:off x="10319788" y="3819949"/>
            <a:ext cx="371428" cy="37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1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D2BB2-1DDF-4D80-61FC-C0B1F3F82C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71109"/>
            <a:ext cx="9483512" cy="5453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B9D01E-7740-7BAC-C9C7-BFB83D13C92D}"/>
              </a:ext>
            </a:extLst>
          </p:cNvPr>
          <p:cNvSpPr/>
          <p:nvPr/>
        </p:nvSpPr>
        <p:spPr bwMode="white">
          <a:xfrm>
            <a:off x="9026912" y="3092864"/>
            <a:ext cx="464288" cy="42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8F9D7B-59E5-2968-5808-545479EE3A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3530136"/>
            <a:ext cx="3533688" cy="316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965E983-964A-19C5-3EBA-7F6B5138873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033306"/>
            <a:ext cx="9672034" cy="62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851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21BF8-F621-58EA-CE73-B7392F91F7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790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F6EF70-9073-AA94-3992-53BBE7D17BD5}"/>
              </a:ext>
            </a:extLst>
          </p:cNvPr>
          <p:cNvSpPr/>
          <p:nvPr/>
        </p:nvSpPr>
        <p:spPr bwMode="white">
          <a:xfrm>
            <a:off x="10067961" y="3586376"/>
            <a:ext cx="332120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76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A5B63-638F-0D3E-051B-0E8DE50720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2173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067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6B764-DB91-786D-7353-73BD6F90C8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374" y="591824"/>
            <a:ext cx="8313090" cy="635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7D1752-DFFC-F550-8286-788DCCD6D551}"/>
              </a:ext>
            </a:extLst>
          </p:cNvPr>
          <p:cNvSpPr/>
          <p:nvPr/>
        </p:nvSpPr>
        <p:spPr bwMode="white">
          <a:xfrm>
            <a:off x="9048328" y="2780928"/>
            <a:ext cx="502423" cy="4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92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27577-C82B-57FE-50E1-DBAB7E5B46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7924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0533F-B9B8-E74F-680F-A441FE18E150}"/>
              </a:ext>
            </a:extLst>
          </p:cNvPr>
          <p:cNvSpPr/>
          <p:nvPr/>
        </p:nvSpPr>
        <p:spPr bwMode="white">
          <a:xfrm>
            <a:off x="9435991" y="3882838"/>
            <a:ext cx="333401" cy="30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1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2024-08-12T05:21:31Z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