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24" r:id="rId2"/>
    <p:sldId id="347" r:id="rId3"/>
    <p:sldId id="346" r:id="rId4"/>
    <p:sldId id="345" r:id="rId5"/>
    <p:sldId id="356" r:id="rId6"/>
    <p:sldId id="344" r:id="rId7"/>
    <p:sldId id="348" r:id="rId8"/>
    <p:sldId id="343" r:id="rId9"/>
    <p:sldId id="349" r:id="rId10"/>
    <p:sldId id="342" r:id="rId11"/>
    <p:sldId id="341" r:id="rId12"/>
    <p:sldId id="340" r:id="rId13"/>
    <p:sldId id="339" r:id="rId14"/>
    <p:sldId id="338" r:id="rId15"/>
    <p:sldId id="350" r:id="rId16"/>
    <p:sldId id="337" r:id="rId17"/>
    <p:sldId id="351" r:id="rId18"/>
    <p:sldId id="336" r:id="rId19"/>
    <p:sldId id="352" r:id="rId20"/>
    <p:sldId id="334" r:id="rId21"/>
    <p:sldId id="353" r:id="rId22"/>
    <p:sldId id="357" r:id="rId23"/>
    <p:sldId id="332" r:id="rId24"/>
    <p:sldId id="331" r:id="rId25"/>
    <p:sldId id="330" r:id="rId26"/>
    <p:sldId id="329" r:id="rId27"/>
    <p:sldId id="354" r:id="rId28"/>
    <p:sldId id="328" r:id="rId29"/>
    <p:sldId id="327" r:id="rId30"/>
    <p:sldId id="358" r:id="rId31"/>
    <p:sldId id="326" r:id="rId32"/>
    <p:sldId id="325" r:id="rId33"/>
    <p:sldId id="355" r:id="rId34"/>
    <p:sldId id="359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94660"/>
  </p:normalViewPr>
  <p:slideViewPr>
    <p:cSldViewPr showGuides="1">
      <p:cViewPr varScale="1">
        <p:scale>
          <a:sx n="66" d="100"/>
          <a:sy n="66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56FA6-B6EC-FB2E-D2F9-4CBE053AD7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4" r="54498"/>
          <a:stretch/>
        </p:blipFill>
        <p:spPr>
          <a:xfrm>
            <a:off x="3503712" y="2846578"/>
            <a:ext cx="5159936" cy="9424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B9DB1-6B8B-42EB-D083-69B2CE906A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01360"/>
            <a:ext cx="100625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487AE-66A6-B1B5-54FD-872002EF4DC7}"/>
              </a:ext>
            </a:extLst>
          </p:cNvPr>
          <p:cNvSpPr/>
          <p:nvPr/>
        </p:nvSpPr>
        <p:spPr bwMode="white">
          <a:xfrm>
            <a:off x="10104550" y="1655348"/>
            <a:ext cx="245016" cy="27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80002A-C0DB-B87A-5BD7-2661172B41B4}"/>
              </a:ext>
            </a:extLst>
          </p:cNvPr>
          <p:cNvSpPr/>
          <p:nvPr/>
        </p:nvSpPr>
        <p:spPr bwMode="white">
          <a:xfrm>
            <a:off x="10096101" y="3625440"/>
            <a:ext cx="261914" cy="26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76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F981F-EC79-486E-473A-523FFF8061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3253"/>
            <a:ext cx="11340000" cy="1408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7F9DB-ED0C-66B1-9B26-E3708A11CE2B}"/>
              </a:ext>
            </a:extLst>
          </p:cNvPr>
          <p:cNvSpPr/>
          <p:nvPr/>
        </p:nvSpPr>
        <p:spPr bwMode="white">
          <a:xfrm>
            <a:off x="10395566" y="2299918"/>
            <a:ext cx="276121" cy="30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C9F8A01-05B0-28B1-7374-1B859E367E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3" b="36654"/>
          <a:stretch/>
        </p:blipFill>
        <p:spPr>
          <a:xfrm>
            <a:off x="360000" y="2736168"/>
            <a:ext cx="10632544" cy="371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40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F8A01-05B0-28B1-7374-1B859E367E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19"/>
          <a:stretch/>
        </p:blipFill>
        <p:spPr>
          <a:xfrm>
            <a:off x="360000" y="1556792"/>
            <a:ext cx="10897714" cy="2222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7139FC-F80B-1EC7-2339-F696D076D52B}"/>
              </a:ext>
            </a:extLst>
          </p:cNvPr>
          <p:cNvSpPr/>
          <p:nvPr/>
        </p:nvSpPr>
        <p:spPr bwMode="white">
          <a:xfrm>
            <a:off x="9995006" y="1820580"/>
            <a:ext cx="283651" cy="28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8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30EF3-B57C-046B-0E41-40AA6121A3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5392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6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41134-AB0B-845E-BB9C-328107BA97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81"/>
          <a:stretch/>
        </p:blipFill>
        <p:spPr>
          <a:xfrm>
            <a:off x="360000" y="2808176"/>
            <a:ext cx="10972356" cy="3645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56C4B5-EB16-F8DB-4EAA-8A8C15BF80E3}"/>
              </a:ext>
            </a:extLst>
          </p:cNvPr>
          <p:cNvSpPr/>
          <p:nvPr/>
        </p:nvSpPr>
        <p:spPr bwMode="white">
          <a:xfrm>
            <a:off x="10070212" y="3001930"/>
            <a:ext cx="267169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D5A3EF-830D-CEED-BEAB-34737A08D02E}"/>
              </a:ext>
            </a:extLst>
          </p:cNvPr>
          <p:cNvSpPr/>
          <p:nvPr/>
        </p:nvSpPr>
        <p:spPr bwMode="white">
          <a:xfrm>
            <a:off x="10061000" y="5188591"/>
            <a:ext cx="285594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C430EF3-B57C-046B-0E41-40AA6121A3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8" t="11044" r="34409"/>
          <a:stretch/>
        </p:blipFill>
        <p:spPr>
          <a:xfrm>
            <a:off x="5846178" y="764704"/>
            <a:ext cx="3177704" cy="307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96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41134-AB0B-845E-BB9C-328107BA97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19" r="3097"/>
          <a:stretch/>
        </p:blipFill>
        <p:spPr>
          <a:xfrm>
            <a:off x="360000" y="1484784"/>
            <a:ext cx="10632544" cy="22228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BEC7B8-0327-0582-F35B-13ECEC68938C}"/>
              </a:ext>
            </a:extLst>
          </p:cNvPr>
          <p:cNvSpPr/>
          <p:nvPr/>
        </p:nvSpPr>
        <p:spPr bwMode="white">
          <a:xfrm>
            <a:off x="10033361" y="2406699"/>
            <a:ext cx="331658" cy="28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C430EF3-B57C-046B-0E41-40AA6121A3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8" t="11044" r="34409"/>
          <a:stretch/>
        </p:blipFill>
        <p:spPr>
          <a:xfrm>
            <a:off x="4087420" y="3573016"/>
            <a:ext cx="3177704" cy="307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9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92287-E05F-4F09-D540-3C7FA4860C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81"/>
          <a:stretch/>
        </p:blipFill>
        <p:spPr>
          <a:xfrm>
            <a:off x="360000" y="1556792"/>
            <a:ext cx="11257652" cy="3645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100F9C-5245-6E06-348C-F6D42167F44A}"/>
              </a:ext>
            </a:extLst>
          </p:cNvPr>
          <p:cNvSpPr/>
          <p:nvPr/>
        </p:nvSpPr>
        <p:spPr bwMode="white">
          <a:xfrm>
            <a:off x="10284882" y="1717688"/>
            <a:ext cx="340281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C430EF3-B57C-046B-0E41-40AA6121A3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8" t="11044" r="34409"/>
          <a:stretch/>
        </p:blipFill>
        <p:spPr>
          <a:xfrm>
            <a:off x="8616280" y="3212976"/>
            <a:ext cx="3177704" cy="307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8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92287-E05F-4F09-D540-3C7FA4860C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19" r="3633"/>
          <a:stretch/>
        </p:blipFill>
        <p:spPr>
          <a:xfrm>
            <a:off x="360000" y="1340768"/>
            <a:ext cx="10848568" cy="22228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7837B-94F3-8DC1-7524-5535E532512A}"/>
              </a:ext>
            </a:extLst>
          </p:cNvPr>
          <p:cNvSpPr/>
          <p:nvPr/>
        </p:nvSpPr>
        <p:spPr bwMode="white">
          <a:xfrm>
            <a:off x="10322691" y="1594988"/>
            <a:ext cx="274115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5C430EF3-B57C-046B-0E41-40AA6121A3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8" t="11044" r="34409"/>
          <a:stretch/>
        </p:blipFill>
        <p:spPr>
          <a:xfrm>
            <a:off x="8256240" y="2865520"/>
            <a:ext cx="3177704" cy="307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4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5BED0-BA01-201A-8BC2-A84DEB72B3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1" b="58902"/>
          <a:stretch/>
        </p:blipFill>
        <p:spPr>
          <a:xfrm>
            <a:off x="335360" y="1340768"/>
            <a:ext cx="10969373" cy="2915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21FF98-5C5B-EDCA-DA91-4239C205994D}"/>
              </a:ext>
            </a:extLst>
          </p:cNvPr>
          <p:cNvSpPr/>
          <p:nvPr/>
        </p:nvSpPr>
        <p:spPr bwMode="white">
          <a:xfrm>
            <a:off x="10327114" y="2276872"/>
            <a:ext cx="449406" cy="42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31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5BED0-BA01-201A-8BC2-A84DEB72B3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71" r="1959"/>
          <a:stretch/>
        </p:blipFill>
        <p:spPr>
          <a:xfrm>
            <a:off x="479376" y="1484784"/>
            <a:ext cx="11098049" cy="42484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711F5D-F661-0A88-6B4D-3ECB60E387CE}"/>
              </a:ext>
            </a:extLst>
          </p:cNvPr>
          <p:cNvSpPr/>
          <p:nvPr/>
        </p:nvSpPr>
        <p:spPr bwMode="white">
          <a:xfrm>
            <a:off x="10416480" y="2365108"/>
            <a:ext cx="504056" cy="41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445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31DF2-E699-FF68-4105-6BEB1D3C8E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01360"/>
            <a:ext cx="88751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8A1EC-4F89-2DAD-0C92-B3119489410A}"/>
              </a:ext>
            </a:extLst>
          </p:cNvPr>
          <p:cNvSpPr/>
          <p:nvPr/>
        </p:nvSpPr>
        <p:spPr bwMode="white">
          <a:xfrm>
            <a:off x="9212619" y="2136013"/>
            <a:ext cx="216103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EB7077-6B32-3D60-C1B8-997D786308CD}"/>
              </a:ext>
            </a:extLst>
          </p:cNvPr>
          <p:cNvSpPr/>
          <p:nvPr/>
        </p:nvSpPr>
        <p:spPr bwMode="white">
          <a:xfrm>
            <a:off x="9197716" y="5647865"/>
            <a:ext cx="23100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0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39FFB-CBC4-5DB3-4FA2-07F857D177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04366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0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BAD25-B537-4F14-893E-3C149ACE01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81" b="55824"/>
          <a:stretch/>
        </p:blipFill>
        <p:spPr>
          <a:xfrm>
            <a:off x="1152088" y="1340768"/>
            <a:ext cx="9624432" cy="25922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A2715E-6772-C40A-40BC-77A6AD4C7C5B}"/>
              </a:ext>
            </a:extLst>
          </p:cNvPr>
          <p:cNvSpPr/>
          <p:nvPr/>
        </p:nvSpPr>
        <p:spPr bwMode="white">
          <a:xfrm>
            <a:off x="4091617" y="2812226"/>
            <a:ext cx="231599" cy="27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CB3A7E-BC94-9318-006E-EE5D6DEF564F}"/>
              </a:ext>
            </a:extLst>
          </p:cNvPr>
          <p:cNvSpPr/>
          <p:nvPr/>
        </p:nvSpPr>
        <p:spPr bwMode="white">
          <a:xfrm>
            <a:off x="5142722" y="2785473"/>
            <a:ext cx="1220350" cy="3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239F10-E36A-084B-05BE-9D7CD6058703}"/>
              </a:ext>
            </a:extLst>
          </p:cNvPr>
          <p:cNvSpPr/>
          <p:nvPr/>
        </p:nvSpPr>
        <p:spPr bwMode="white">
          <a:xfrm>
            <a:off x="2078484" y="3472154"/>
            <a:ext cx="320676" cy="26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BE13BF-F9E1-9B2F-273C-AD15DBEBD27D}"/>
              </a:ext>
            </a:extLst>
          </p:cNvPr>
          <p:cNvSpPr/>
          <p:nvPr/>
        </p:nvSpPr>
        <p:spPr bwMode="white">
          <a:xfrm>
            <a:off x="3138497" y="3436482"/>
            <a:ext cx="1558841" cy="35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F739FFB-CBC4-5DB3-4FA2-07F857D177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8"/>
          <a:stretch/>
        </p:blipFill>
        <p:spPr>
          <a:xfrm>
            <a:off x="3575720" y="3498154"/>
            <a:ext cx="7739405" cy="313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1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BAD25-B537-4F14-893E-3C149ACE01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04" r="9281" b="12111"/>
          <a:stretch/>
        </p:blipFill>
        <p:spPr>
          <a:xfrm>
            <a:off x="1152088" y="1268760"/>
            <a:ext cx="9624432" cy="249303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09BF33-3FD8-5C3C-9879-754C6FC1AA49}"/>
              </a:ext>
            </a:extLst>
          </p:cNvPr>
          <p:cNvSpPr/>
          <p:nvPr/>
        </p:nvSpPr>
        <p:spPr bwMode="white">
          <a:xfrm>
            <a:off x="5623736" y="2020032"/>
            <a:ext cx="1202535" cy="35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F739FFB-CBC4-5DB3-4FA2-07F857D177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8"/>
          <a:stretch/>
        </p:blipFill>
        <p:spPr>
          <a:xfrm>
            <a:off x="3575720" y="3498154"/>
            <a:ext cx="7739405" cy="313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3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447C4-D29A-CE14-7B66-1C47EEC90C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22"/>
          <a:stretch/>
        </p:blipFill>
        <p:spPr>
          <a:xfrm>
            <a:off x="1919536" y="1484784"/>
            <a:ext cx="9636488" cy="369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FC0C5-32C7-49D8-C42A-2393594A8831}"/>
              </a:ext>
            </a:extLst>
          </p:cNvPr>
          <p:cNvSpPr/>
          <p:nvPr/>
        </p:nvSpPr>
        <p:spPr bwMode="white">
          <a:xfrm>
            <a:off x="10631626" y="1770628"/>
            <a:ext cx="837883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8BD9EB-C0D0-1A4B-26A8-CB9AAC99E26C}"/>
              </a:ext>
            </a:extLst>
          </p:cNvPr>
          <p:cNvSpPr/>
          <p:nvPr/>
        </p:nvSpPr>
        <p:spPr bwMode="white">
          <a:xfrm>
            <a:off x="1881450" y="2475711"/>
            <a:ext cx="875969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AA0ED1-9384-DAF4-43DD-624CDB30E547}"/>
              </a:ext>
            </a:extLst>
          </p:cNvPr>
          <p:cNvSpPr/>
          <p:nvPr/>
        </p:nvSpPr>
        <p:spPr bwMode="white">
          <a:xfrm>
            <a:off x="9051072" y="3190323"/>
            <a:ext cx="2418437" cy="39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AC06AB-D7B1-D1C8-C80C-EF049293DF12}"/>
              </a:ext>
            </a:extLst>
          </p:cNvPr>
          <p:cNvSpPr/>
          <p:nvPr/>
        </p:nvSpPr>
        <p:spPr bwMode="white">
          <a:xfrm>
            <a:off x="1881450" y="3904934"/>
            <a:ext cx="1056876" cy="38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45BAD25-B537-4F14-893E-3C149ACE01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89" r="8602"/>
          <a:stretch/>
        </p:blipFill>
        <p:spPr>
          <a:xfrm>
            <a:off x="1330888" y="774102"/>
            <a:ext cx="10404000" cy="76254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F739FFB-CBC4-5DB3-4FA2-07F857D177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78"/>
          <a:stretch/>
        </p:blipFill>
        <p:spPr>
          <a:xfrm>
            <a:off x="5375920" y="4335921"/>
            <a:ext cx="5939205" cy="240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02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4765D-0CBC-B688-1AF4-883FC3C2F6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268760"/>
            <a:ext cx="10429310" cy="550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24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98A16-38AD-60CC-E8C6-EA0531227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51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1D884-FD3D-BC7B-6863-7438E8552E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2" b="39108"/>
          <a:stretch/>
        </p:blipFill>
        <p:spPr>
          <a:xfrm>
            <a:off x="359999" y="1440024"/>
            <a:ext cx="11127153" cy="4653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BDD03-9317-E612-A929-E63728D95BDB}"/>
              </a:ext>
            </a:extLst>
          </p:cNvPr>
          <p:cNvSpPr/>
          <p:nvPr/>
        </p:nvSpPr>
        <p:spPr bwMode="white">
          <a:xfrm>
            <a:off x="5487787" y="2404226"/>
            <a:ext cx="1794726" cy="410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3423D4-2B19-712F-3AAB-2156D4812A6D}"/>
              </a:ext>
            </a:extLst>
          </p:cNvPr>
          <p:cNvSpPr/>
          <p:nvPr/>
        </p:nvSpPr>
        <p:spPr bwMode="white">
          <a:xfrm>
            <a:off x="1498368" y="5460956"/>
            <a:ext cx="1743447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71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1D884-FD3D-BC7B-6863-7438E8552E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65" r="8134"/>
          <a:stretch/>
        </p:blipFill>
        <p:spPr>
          <a:xfrm>
            <a:off x="479375" y="1484784"/>
            <a:ext cx="11009815" cy="302433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DA2D06-8D60-CAD6-8C70-706D1CB9EE94}"/>
              </a:ext>
            </a:extLst>
          </p:cNvPr>
          <p:cNvSpPr/>
          <p:nvPr/>
        </p:nvSpPr>
        <p:spPr bwMode="white">
          <a:xfrm>
            <a:off x="7815028" y="1701125"/>
            <a:ext cx="442755" cy="38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566168-0C2E-AFB7-7E47-901AC165B454}"/>
              </a:ext>
            </a:extLst>
          </p:cNvPr>
          <p:cNvSpPr/>
          <p:nvPr/>
        </p:nvSpPr>
        <p:spPr bwMode="white">
          <a:xfrm>
            <a:off x="3306973" y="2445898"/>
            <a:ext cx="2203715" cy="40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AC3B70-5A9B-84E1-793A-06E1273C70B0}"/>
              </a:ext>
            </a:extLst>
          </p:cNvPr>
          <p:cNvSpPr/>
          <p:nvPr/>
        </p:nvSpPr>
        <p:spPr bwMode="white">
          <a:xfrm>
            <a:off x="10300497" y="3200735"/>
            <a:ext cx="885512" cy="39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D1B74A-3481-B725-0CA3-36C7B5C8BB15}"/>
              </a:ext>
            </a:extLst>
          </p:cNvPr>
          <p:cNvSpPr/>
          <p:nvPr/>
        </p:nvSpPr>
        <p:spPr bwMode="white">
          <a:xfrm>
            <a:off x="1103257" y="3945508"/>
            <a:ext cx="452818" cy="40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F04765D-0CBC-B688-1AF4-883FC3C2F6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6" t="32996" r="8171"/>
          <a:stretch/>
        </p:blipFill>
        <p:spPr>
          <a:xfrm>
            <a:off x="1231544" y="3998115"/>
            <a:ext cx="6260219" cy="2692879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69698A16-38AD-60CC-E8C6-EA0531227E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95"/>
          <a:stretch/>
        </p:blipFill>
        <p:spPr>
          <a:xfrm>
            <a:off x="7913004" y="3945508"/>
            <a:ext cx="3471668" cy="271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01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AAB7B-80DB-1B81-FE98-E0A06CE9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4124"/>
            <a:ext cx="11340000" cy="375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2E656-7AD8-D3BD-62D7-A2A432BC68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0" b="65641"/>
          <a:stretch/>
        </p:blipFill>
        <p:spPr>
          <a:xfrm>
            <a:off x="1271465" y="1340768"/>
            <a:ext cx="9649072" cy="2016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DAAEE-9DBB-3F2E-8ED6-72471E29FFBB}"/>
              </a:ext>
            </a:extLst>
          </p:cNvPr>
          <p:cNvSpPr/>
          <p:nvPr/>
        </p:nvSpPr>
        <p:spPr bwMode="white">
          <a:xfrm>
            <a:off x="6181578" y="1488773"/>
            <a:ext cx="1984939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015BCF-4E4C-67FF-A248-5DB5E289987B}"/>
              </a:ext>
            </a:extLst>
          </p:cNvPr>
          <p:cNvSpPr/>
          <p:nvPr/>
        </p:nvSpPr>
        <p:spPr bwMode="white">
          <a:xfrm>
            <a:off x="2577345" y="2786002"/>
            <a:ext cx="1532234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47AAB7B-80DB-1B81-FE98-E0A06CE9D5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55895" r="4968"/>
          <a:stretch/>
        </p:blipFill>
        <p:spPr>
          <a:xfrm>
            <a:off x="1681078" y="3504997"/>
            <a:ext cx="9001000" cy="146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3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0E6E4-0F46-DF28-AE90-8B09251546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836712"/>
            <a:ext cx="81194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A6BF66-AAD9-2794-7ACD-BEB7ACA0E267}"/>
              </a:ext>
            </a:extLst>
          </p:cNvPr>
          <p:cNvSpPr/>
          <p:nvPr/>
        </p:nvSpPr>
        <p:spPr bwMode="white">
          <a:xfrm>
            <a:off x="8803328" y="5810865"/>
            <a:ext cx="245423" cy="21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5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2E656-7AD8-D3BD-62D7-A2A432BC68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 r="9023"/>
          <a:stretch/>
        </p:blipFill>
        <p:spPr>
          <a:xfrm>
            <a:off x="1271465" y="1017384"/>
            <a:ext cx="9433048" cy="38517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42E79A-92EF-6DF4-70DA-51D42C754A46}"/>
              </a:ext>
            </a:extLst>
          </p:cNvPr>
          <p:cNvSpPr/>
          <p:nvPr/>
        </p:nvSpPr>
        <p:spPr bwMode="white">
          <a:xfrm>
            <a:off x="2951698" y="1743622"/>
            <a:ext cx="766117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A9296A-4C20-8CB1-7B45-75C57652E9DB}"/>
              </a:ext>
            </a:extLst>
          </p:cNvPr>
          <p:cNvSpPr/>
          <p:nvPr/>
        </p:nvSpPr>
        <p:spPr bwMode="white">
          <a:xfrm>
            <a:off x="4605814" y="3040851"/>
            <a:ext cx="1523528" cy="3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0BD41A-9235-CDA6-1B67-40675F0F10E5}"/>
              </a:ext>
            </a:extLst>
          </p:cNvPr>
          <p:cNvSpPr/>
          <p:nvPr/>
        </p:nvSpPr>
        <p:spPr bwMode="white">
          <a:xfrm>
            <a:off x="2568639" y="4338079"/>
            <a:ext cx="2298351" cy="33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47AAB7B-80DB-1B81-FE98-E0A06CE9D5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55895" r="4968"/>
          <a:stretch/>
        </p:blipFill>
        <p:spPr>
          <a:xfrm>
            <a:off x="1487489" y="4892477"/>
            <a:ext cx="9001000" cy="146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6F39E-B34C-1F5F-8BFD-FB5F49EA47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00982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67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8BABC-BE8D-22B1-77B0-876C39A453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53" b="57515"/>
          <a:stretch/>
        </p:blipFill>
        <p:spPr>
          <a:xfrm>
            <a:off x="360000" y="1368016"/>
            <a:ext cx="10281974" cy="3645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1805AF-FFA7-4F4E-B12B-2DEE00445835}"/>
              </a:ext>
            </a:extLst>
          </p:cNvPr>
          <p:cNvSpPr/>
          <p:nvPr/>
        </p:nvSpPr>
        <p:spPr bwMode="white">
          <a:xfrm>
            <a:off x="6683793" y="1577745"/>
            <a:ext cx="3819038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3A0BDF-E81A-D22C-9B0B-19A4D9329681}"/>
              </a:ext>
            </a:extLst>
          </p:cNvPr>
          <p:cNvSpPr/>
          <p:nvPr/>
        </p:nvSpPr>
        <p:spPr bwMode="white">
          <a:xfrm>
            <a:off x="950475" y="2283198"/>
            <a:ext cx="3990466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7C7FDD-F761-B894-6D4F-EFEE527F5272}"/>
              </a:ext>
            </a:extLst>
          </p:cNvPr>
          <p:cNvSpPr/>
          <p:nvPr/>
        </p:nvSpPr>
        <p:spPr bwMode="white">
          <a:xfrm>
            <a:off x="8340932" y="2998184"/>
            <a:ext cx="2152376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00E79-6B72-3514-734E-1C90E2FD4170}"/>
              </a:ext>
            </a:extLst>
          </p:cNvPr>
          <p:cNvSpPr/>
          <p:nvPr/>
        </p:nvSpPr>
        <p:spPr bwMode="white">
          <a:xfrm>
            <a:off x="950475" y="3732237"/>
            <a:ext cx="428569" cy="343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4018C0-CF22-4613-49F8-74E2B46EAED6}"/>
              </a:ext>
            </a:extLst>
          </p:cNvPr>
          <p:cNvSpPr/>
          <p:nvPr/>
        </p:nvSpPr>
        <p:spPr bwMode="white">
          <a:xfrm>
            <a:off x="5493321" y="4409090"/>
            <a:ext cx="1676186" cy="381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7C6F39E-B34C-1F5F-8BFD-FB5F49EA47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3" t="40495" r="6504"/>
          <a:stretch/>
        </p:blipFill>
        <p:spPr>
          <a:xfrm>
            <a:off x="7824192" y="3992488"/>
            <a:ext cx="4077892" cy="2059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5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8BABC-BE8D-22B1-77B0-876C39A453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5" r="8425" b="24268"/>
          <a:stretch/>
        </p:blipFill>
        <p:spPr>
          <a:xfrm>
            <a:off x="360000" y="1412776"/>
            <a:ext cx="10488528" cy="288032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434B54-4232-1CDB-9C8E-9311BB4249C3}"/>
              </a:ext>
            </a:extLst>
          </p:cNvPr>
          <p:cNvSpPr/>
          <p:nvPr/>
        </p:nvSpPr>
        <p:spPr bwMode="white">
          <a:xfrm>
            <a:off x="7062795" y="2959045"/>
            <a:ext cx="3567771" cy="38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513DB9-3B8F-64C1-BAD9-618ECC3E7C72}"/>
              </a:ext>
            </a:extLst>
          </p:cNvPr>
          <p:cNvSpPr/>
          <p:nvPr/>
        </p:nvSpPr>
        <p:spPr bwMode="white">
          <a:xfrm>
            <a:off x="956231" y="3671375"/>
            <a:ext cx="5693048" cy="38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C6F39E-B34C-1F5F-8BFD-FB5F49EA47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3" t="40495" r="6504"/>
          <a:stretch/>
        </p:blipFill>
        <p:spPr>
          <a:xfrm>
            <a:off x="2855640" y="4149080"/>
            <a:ext cx="5112568" cy="258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12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8BABC-BE8D-22B1-77B0-876C39A453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32" r="8425"/>
          <a:stretch/>
        </p:blipFill>
        <p:spPr>
          <a:xfrm>
            <a:off x="360000" y="1556792"/>
            <a:ext cx="10488528" cy="210246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782500-96FF-5FFC-A3AF-740C3677872F}"/>
              </a:ext>
            </a:extLst>
          </p:cNvPr>
          <p:cNvSpPr/>
          <p:nvPr/>
        </p:nvSpPr>
        <p:spPr bwMode="white">
          <a:xfrm>
            <a:off x="4735568" y="3091315"/>
            <a:ext cx="1269395" cy="37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C6F39E-B34C-1F5F-8BFD-FB5F49EA47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3" t="40495" r="6504"/>
          <a:stretch/>
        </p:blipFill>
        <p:spPr>
          <a:xfrm>
            <a:off x="5114452" y="3717032"/>
            <a:ext cx="5734076" cy="289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9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1175A-EA53-0F24-3E4B-B605CC350F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94"/>
          <a:stretch/>
        </p:blipFill>
        <p:spPr>
          <a:xfrm>
            <a:off x="623392" y="1268760"/>
            <a:ext cx="10364513" cy="2016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FE88BD-7E46-BD48-CF84-4F824E43703D}"/>
              </a:ext>
            </a:extLst>
          </p:cNvPr>
          <p:cNvSpPr/>
          <p:nvPr/>
        </p:nvSpPr>
        <p:spPr bwMode="white">
          <a:xfrm>
            <a:off x="9813086" y="2183650"/>
            <a:ext cx="252368" cy="27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FC0E6E4-0F46-DF28-AE90-8B09251546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1" t="26997" r="21956" b="17783"/>
          <a:stretch/>
        </p:blipFill>
        <p:spPr>
          <a:xfrm>
            <a:off x="4655840" y="3284105"/>
            <a:ext cx="475252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1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1175A-EA53-0F24-3E4B-B605CC350F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42"/>
          <a:stretch/>
        </p:blipFill>
        <p:spPr>
          <a:xfrm>
            <a:off x="623392" y="1340768"/>
            <a:ext cx="10364513" cy="33029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DCD7BF-A7EB-5A69-8B73-B442A315A147}"/>
              </a:ext>
            </a:extLst>
          </p:cNvPr>
          <p:cNvSpPr/>
          <p:nvPr/>
        </p:nvSpPr>
        <p:spPr bwMode="white">
          <a:xfrm>
            <a:off x="9795682" y="2822661"/>
            <a:ext cx="278475" cy="27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FC0E6E4-0F46-DF28-AE90-8B09251546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1" t="26997" r="21956" b="17783"/>
          <a:stretch/>
        </p:blipFill>
        <p:spPr>
          <a:xfrm>
            <a:off x="6744072" y="3501008"/>
            <a:ext cx="475252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4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1077B-6CD9-4466-A2B9-4D4F250C75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" b="53369"/>
          <a:stretch/>
        </p:blipFill>
        <p:spPr>
          <a:xfrm>
            <a:off x="407367" y="1484784"/>
            <a:ext cx="11047543" cy="3816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4CA2C-A5C4-9A69-5127-5D9CB2826E53}"/>
              </a:ext>
            </a:extLst>
          </p:cNvPr>
          <p:cNvSpPr/>
          <p:nvPr/>
        </p:nvSpPr>
        <p:spPr bwMode="white">
          <a:xfrm>
            <a:off x="10416480" y="1628800"/>
            <a:ext cx="504056" cy="51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C0E6E4-0F46-DF28-AE90-8B09251546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1" t="26997" r="21956" b="17783"/>
          <a:stretch/>
        </p:blipFill>
        <p:spPr>
          <a:xfrm>
            <a:off x="6702382" y="2780928"/>
            <a:ext cx="4752528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74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1077B-6CD9-4466-A2B9-4D4F250C75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31" r="3088"/>
          <a:stretch/>
        </p:blipFill>
        <p:spPr>
          <a:xfrm>
            <a:off x="407368" y="1556792"/>
            <a:ext cx="11089232" cy="43843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F7AF16-EBCD-AF47-A732-A67781612485}"/>
              </a:ext>
            </a:extLst>
          </p:cNvPr>
          <p:cNvSpPr/>
          <p:nvPr/>
        </p:nvSpPr>
        <p:spPr bwMode="white">
          <a:xfrm>
            <a:off x="10478687" y="3068961"/>
            <a:ext cx="51385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1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1DCE8-F564-CBCA-3475-47A0D695D6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9" b="45243"/>
          <a:stretch/>
        </p:blipFill>
        <p:spPr>
          <a:xfrm>
            <a:off x="360000" y="1379886"/>
            <a:ext cx="10344511" cy="4209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6124C2-CA60-4792-C06C-B31483B9000B}"/>
              </a:ext>
            </a:extLst>
          </p:cNvPr>
          <p:cNvSpPr/>
          <p:nvPr/>
        </p:nvSpPr>
        <p:spPr bwMode="white">
          <a:xfrm>
            <a:off x="9768408" y="2222605"/>
            <a:ext cx="432048" cy="4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5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1DCE8-F564-CBCA-3475-47A0D695D6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6" r="1677"/>
          <a:stretch/>
        </p:blipFill>
        <p:spPr>
          <a:xfrm>
            <a:off x="407368" y="1628800"/>
            <a:ext cx="10903713" cy="36004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B2A9A6-2399-5472-EDD5-64E77A41FF1B}"/>
              </a:ext>
            </a:extLst>
          </p:cNvPr>
          <p:cNvSpPr/>
          <p:nvPr/>
        </p:nvSpPr>
        <p:spPr bwMode="white">
          <a:xfrm>
            <a:off x="10106182" y="1789444"/>
            <a:ext cx="526322" cy="41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32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71</cp:revision>
  <dcterms:created xsi:type="dcterms:W3CDTF">2015-09-16T06:44:00Z</dcterms:created>
  <dcterms:modified xsi:type="dcterms:W3CDTF">2025-07-07T12:36:32Z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