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24" r:id="rId2"/>
    <p:sldId id="348" r:id="rId3"/>
    <p:sldId id="347" r:id="rId4"/>
    <p:sldId id="346" r:id="rId5"/>
    <p:sldId id="345" r:id="rId6"/>
    <p:sldId id="344" r:id="rId7"/>
    <p:sldId id="343" r:id="rId8"/>
    <p:sldId id="350" r:id="rId9"/>
    <p:sldId id="342" r:id="rId10"/>
    <p:sldId id="341" r:id="rId11"/>
    <p:sldId id="340" r:id="rId12"/>
    <p:sldId id="339" r:id="rId13"/>
    <p:sldId id="338" r:id="rId14"/>
    <p:sldId id="337" r:id="rId15"/>
    <p:sldId id="335" r:id="rId16"/>
    <p:sldId id="334" r:id="rId17"/>
    <p:sldId id="333" r:id="rId18"/>
    <p:sldId id="351" r:id="rId19"/>
    <p:sldId id="331" r:id="rId20"/>
    <p:sldId id="330" r:id="rId21"/>
    <p:sldId id="352" r:id="rId22"/>
    <p:sldId id="329" r:id="rId23"/>
    <p:sldId id="353" r:id="rId24"/>
    <p:sldId id="328" r:id="rId25"/>
    <p:sldId id="327" r:id="rId26"/>
    <p:sldId id="326" r:id="rId27"/>
    <p:sldId id="349" r:id="rId28"/>
    <p:sldId id="325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94" autoAdjust="0"/>
    <p:restoredTop sz="94660"/>
  </p:normalViewPr>
  <p:slideViewPr>
    <p:cSldViewPr showGuides="1">
      <p:cViewPr varScale="1">
        <p:scale>
          <a:sx n="66" d="100"/>
          <a:sy n="66" d="100"/>
        </p:scale>
        <p:origin x="702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CDFF13-1B4A-3BDC-9733-49742C2B284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958" b="48103"/>
          <a:stretch/>
        </p:blipFill>
        <p:spPr>
          <a:xfrm>
            <a:off x="3384336" y="2852936"/>
            <a:ext cx="5447968" cy="98086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11A2AF-A1F3-AE0B-C59C-DB5C1201B7B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9292134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4A43D4-9420-8A25-C0D1-56BAE7C7EDBD}"/>
              </a:ext>
            </a:extLst>
          </p:cNvPr>
          <p:cNvSpPr/>
          <p:nvPr/>
        </p:nvSpPr>
        <p:spPr bwMode="white">
          <a:xfrm>
            <a:off x="9494730" y="3364946"/>
            <a:ext cx="226256" cy="241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F1E1168-7A61-CD14-2E03-9810BF754ADF}"/>
              </a:ext>
            </a:extLst>
          </p:cNvPr>
          <p:cNvSpPr/>
          <p:nvPr/>
        </p:nvSpPr>
        <p:spPr bwMode="white">
          <a:xfrm>
            <a:off x="9463522" y="5120664"/>
            <a:ext cx="280870" cy="241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523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B58F7F-60CB-A938-AE6C-66B800B0718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1034192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D0B068-472D-B3AE-4C29-AE3E1A6BC22F}"/>
              </a:ext>
            </a:extLst>
          </p:cNvPr>
          <p:cNvSpPr/>
          <p:nvPr/>
        </p:nvSpPr>
        <p:spPr bwMode="white">
          <a:xfrm>
            <a:off x="10415079" y="2331965"/>
            <a:ext cx="260501" cy="278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EAC2C35-9A98-2B7C-4703-10497EB8F6D5}"/>
              </a:ext>
            </a:extLst>
          </p:cNvPr>
          <p:cNvSpPr/>
          <p:nvPr/>
        </p:nvSpPr>
        <p:spPr bwMode="white">
          <a:xfrm>
            <a:off x="10423762" y="4948658"/>
            <a:ext cx="251818" cy="269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1448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255284-F2E3-9074-5A80-34FBAB39CA1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10355294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6106BA-5ADD-0A00-F938-859BAF829610}"/>
              </a:ext>
            </a:extLst>
          </p:cNvPr>
          <p:cNvSpPr/>
          <p:nvPr/>
        </p:nvSpPr>
        <p:spPr bwMode="white">
          <a:xfrm>
            <a:off x="10435594" y="1698628"/>
            <a:ext cx="252145" cy="269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F70E115-C9BA-F78D-0439-69629FF39EA1}"/>
              </a:ext>
            </a:extLst>
          </p:cNvPr>
          <p:cNvSpPr/>
          <p:nvPr/>
        </p:nvSpPr>
        <p:spPr bwMode="white">
          <a:xfrm>
            <a:off x="10426900" y="3648824"/>
            <a:ext cx="260839" cy="278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5367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916EEA-C991-EE5B-D7BE-051F0BB4EA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909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F526D9-1C86-93A3-F686-336F035819A6}"/>
              </a:ext>
            </a:extLst>
          </p:cNvPr>
          <p:cNvSpPr/>
          <p:nvPr/>
        </p:nvSpPr>
        <p:spPr bwMode="white">
          <a:xfrm>
            <a:off x="10386045" y="2892692"/>
            <a:ext cx="295163" cy="305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7013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7FABED-9CBB-ED1F-0FE4-7B39A39576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746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66EF55-CB06-A7C2-502D-F2BA0A66F4AC}"/>
              </a:ext>
            </a:extLst>
          </p:cNvPr>
          <p:cNvSpPr/>
          <p:nvPr/>
        </p:nvSpPr>
        <p:spPr bwMode="white">
          <a:xfrm>
            <a:off x="10395566" y="2148515"/>
            <a:ext cx="304686" cy="304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398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95B285-1E0C-BCB1-2BB5-D528761BFD1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836712"/>
            <a:ext cx="9650385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4134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AEDAA0-B23F-C105-4944-506D59AA92C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764704"/>
            <a:ext cx="1078763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5F0076-43F4-4B74-2CED-F72AEA16D22E}"/>
              </a:ext>
            </a:extLst>
          </p:cNvPr>
          <p:cNvSpPr/>
          <p:nvPr/>
        </p:nvSpPr>
        <p:spPr bwMode="white">
          <a:xfrm>
            <a:off x="3046759" y="3521847"/>
            <a:ext cx="806128" cy="353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65546D9-368B-8EDF-D5F2-25FE4B5F2B9C}"/>
              </a:ext>
            </a:extLst>
          </p:cNvPr>
          <p:cNvSpPr/>
          <p:nvPr/>
        </p:nvSpPr>
        <p:spPr bwMode="white">
          <a:xfrm>
            <a:off x="7177038" y="5489940"/>
            <a:ext cx="1666603" cy="362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1373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E080A8-59C0-E654-6C91-A36CB215239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9" b="45003"/>
          <a:stretch/>
        </p:blipFill>
        <p:spPr>
          <a:xfrm>
            <a:off x="360000" y="1412776"/>
            <a:ext cx="10344512" cy="14849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7C9B7C-F205-65E3-03C6-A078FFA3DB41}"/>
              </a:ext>
            </a:extLst>
          </p:cNvPr>
          <p:cNvSpPr/>
          <p:nvPr/>
        </p:nvSpPr>
        <p:spPr bwMode="white">
          <a:xfrm>
            <a:off x="2826045" y="2271433"/>
            <a:ext cx="1256826" cy="381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F495B285-1E0C-BCB1-2BB5-D528761BFD1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08" t="60130" r="25383"/>
          <a:stretch/>
        </p:blipFill>
        <p:spPr>
          <a:xfrm>
            <a:off x="2826045" y="3511715"/>
            <a:ext cx="4536504" cy="2339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913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E080A8-59C0-E654-6C91-A36CB215239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330" r="8144"/>
          <a:stretch/>
        </p:blipFill>
        <p:spPr>
          <a:xfrm>
            <a:off x="360000" y="1484784"/>
            <a:ext cx="10416520" cy="1287088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7759D0E2-840C-999E-D2C9-DB62A549717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8"/>
          <a:stretch/>
        </p:blipFill>
        <p:spPr>
          <a:xfrm>
            <a:off x="911424" y="2790869"/>
            <a:ext cx="9768448" cy="2222307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8EA443D-6DEE-45CF-458B-70D50EFE051D}"/>
              </a:ext>
            </a:extLst>
          </p:cNvPr>
          <p:cNvSpPr/>
          <p:nvPr/>
        </p:nvSpPr>
        <p:spPr bwMode="white">
          <a:xfrm>
            <a:off x="1730265" y="3048389"/>
            <a:ext cx="1751939" cy="400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A357312-1211-946F-F8EC-A36874EFEBA5}"/>
              </a:ext>
            </a:extLst>
          </p:cNvPr>
          <p:cNvSpPr/>
          <p:nvPr/>
        </p:nvSpPr>
        <p:spPr bwMode="white">
          <a:xfrm>
            <a:off x="2158728" y="4431370"/>
            <a:ext cx="1675768" cy="371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1DAEDAA0-B23F-C105-4944-506D59AA92C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80" t="11631" r="15789" b="65208"/>
          <a:stretch/>
        </p:blipFill>
        <p:spPr>
          <a:xfrm>
            <a:off x="3647728" y="5274211"/>
            <a:ext cx="8136904" cy="1368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2177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039679-0D0A-0FCE-AAC7-C3B5F4C9D7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836712"/>
            <a:ext cx="8521085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884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2D72AE-C5C8-1BA7-66B9-B237096921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836712"/>
            <a:ext cx="800982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0C03FD-9154-3E5B-5D57-54231F1A3FD6}"/>
              </a:ext>
            </a:extLst>
          </p:cNvPr>
          <p:cNvSpPr/>
          <p:nvPr/>
        </p:nvSpPr>
        <p:spPr bwMode="white">
          <a:xfrm>
            <a:off x="8575943" y="4396542"/>
            <a:ext cx="215209" cy="20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17F678B-6C01-32C2-84E9-78B1C81C2E78}"/>
              </a:ext>
            </a:extLst>
          </p:cNvPr>
          <p:cNvSpPr/>
          <p:nvPr/>
        </p:nvSpPr>
        <p:spPr bwMode="white">
          <a:xfrm>
            <a:off x="8575943" y="5365569"/>
            <a:ext cx="208482" cy="215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217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93E561-8716-32AA-002B-D5998685350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4" b="58282"/>
          <a:stretch/>
        </p:blipFill>
        <p:spPr>
          <a:xfrm>
            <a:off x="360000" y="1418851"/>
            <a:ext cx="10272504" cy="201014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E69F78-258B-C8C9-2A30-13FCC883B897}"/>
              </a:ext>
            </a:extLst>
          </p:cNvPr>
          <p:cNvSpPr/>
          <p:nvPr/>
        </p:nvSpPr>
        <p:spPr bwMode="white">
          <a:xfrm>
            <a:off x="4825541" y="2333025"/>
            <a:ext cx="314206" cy="285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D3D23B-8AE0-3743-6CCD-B8A1E4D7F61D}"/>
              </a:ext>
            </a:extLst>
          </p:cNvPr>
          <p:cNvSpPr/>
          <p:nvPr/>
        </p:nvSpPr>
        <p:spPr bwMode="white">
          <a:xfrm>
            <a:off x="5987153" y="2294934"/>
            <a:ext cx="1294911" cy="371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2A039679-0D0A-0FCE-AAC7-C3B5F4C9D71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6" t="44177"/>
          <a:stretch/>
        </p:blipFill>
        <p:spPr>
          <a:xfrm>
            <a:off x="2063552" y="3429000"/>
            <a:ext cx="8017029" cy="3275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185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93E561-8716-32AA-002B-D5998685350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212" r="7508"/>
          <a:stretch/>
        </p:blipFill>
        <p:spPr>
          <a:xfrm>
            <a:off x="360000" y="1340768"/>
            <a:ext cx="10488528" cy="2736304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D741E24-35EC-E938-4D66-89E27A39FB4D}"/>
              </a:ext>
            </a:extLst>
          </p:cNvPr>
          <p:cNvSpPr/>
          <p:nvPr/>
        </p:nvSpPr>
        <p:spPr bwMode="white">
          <a:xfrm>
            <a:off x="10090881" y="2867695"/>
            <a:ext cx="409420" cy="371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B7B942E-A105-52A8-2BAD-C04F9C6BEFF4}"/>
              </a:ext>
            </a:extLst>
          </p:cNvPr>
          <p:cNvSpPr/>
          <p:nvPr/>
        </p:nvSpPr>
        <p:spPr bwMode="white">
          <a:xfrm>
            <a:off x="959848" y="3553326"/>
            <a:ext cx="1247304" cy="380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2A039679-0D0A-0FCE-AAC7-C3B5F4C9D71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6" t="44177"/>
          <a:stretch/>
        </p:blipFill>
        <p:spPr>
          <a:xfrm>
            <a:off x="4511824" y="3543388"/>
            <a:ext cx="7560840" cy="3089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42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9F14D4-3063-BFCA-4AB5-85A2DCC5900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9" b="31519"/>
          <a:stretch/>
        </p:blipFill>
        <p:spPr>
          <a:xfrm>
            <a:off x="360000" y="1404925"/>
            <a:ext cx="10632544" cy="281616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71F762-5679-21B3-3213-AD5A612555DB}"/>
              </a:ext>
            </a:extLst>
          </p:cNvPr>
          <p:cNvSpPr/>
          <p:nvPr/>
        </p:nvSpPr>
        <p:spPr bwMode="white">
          <a:xfrm>
            <a:off x="8043778" y="2254102"/>
            <a:ext cx="1323476" cy="372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337EAB-DE80-6FBF-DCDE-4A46FD11AEC5}"/>
              </a:ext>
            </a:extLst>
          </p:cNvPr>
          <p:cNvSpPr/>
          <p:nvPr/>
        </p:nvSpPr>
        <p:spPr bwMode="white">
          <a:xfrm>
            <a:off x="1359748" y="3608969"/>
            <a:ext cx="847405" cy="381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7814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9F14D4-3063-BFCA-4AB5-85A2DCC5900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730" r="8779"/>
          <a:stretch/>
        </p:blipFill>
        <p:spPr>
          <a:xfrm>
            <a:off x="360000" y="1484784"/>
            <a:ext cx="10344512" cy="1368152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6BA9E0D-5662-E9CF-ECE2-AEE5AB6C5C1A}"/>
              </a:ext>
            </a:extLst>
          </p:cNvPr>
          <p:cNvSpPr/>
          <p:nvPr/>
        </p:nvSpPr>
        <p:spPr bwMode="white">
          <a:xfrm>
            <a:off x="7815264" y="2356788"/>
            <a:ext cx="342770" cy="286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8E335A5-B93A-2A53-247E-FB971E071438}"/>
              </a:ext>
            </a:extLst>
          </p:cNvPr>
          <p:cNvSpPr/>
          <p:nvPr/>
        </p:nvSpPr>
        <p:spPr bwMode="white">
          <a:xfrm>
            <a:off x="8948312" y="2318622"/>
            <a:ext cx="847405" cy="372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2A039679-0D0A-0FCE-AAC7-C3B5F4C9D71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6" t="44177"/>
          <a:stretch/>
        </p:blipFill>
        <p:spPr>
          <a:xfrm>
            <a:off x="1199456" y="2996952"/>
            <a:ext cx="8017029" cy="3275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086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F8F7F3-2EC8-407E-0A5B-7E796B2A9E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83215"/>
            <a:ext cx="11340000" cy="545815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D5F78B-5DFC-6AC9-4CB7-C3B9F26EFF7E}"/>
              </a:ext>
            </a:extLst>
          </p:cNvPr>
          <p:cNvSpPr/>
          <p:nvPr/>
        </p:nvSpPr>
        <p:spPr bwMode="white">
          <a:xfrm>
            <a:off x="6453702" y="4845779"/>
            <a:ext cx="1275869" cy="381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8DD18FF-1E31-B2BB-D73F-DCC76120013F}"/>
              </a:ext>
            </a:extLst>
          </p:cNvPr>
          <p:cNvSpPr/>
          <p:nvPr/>
        </p:nvSpPr>
        <p:spPr bwMode="white">
          <a:xfrm>
            <a:off x="9557682" y="6217462"/>
            <a:ext cx="799797" cy="371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5498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2B7EA0-E224-5C37-393F-C1408944E73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764704"/>
            <a:ext cx="788368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19352E-53FE-BEB5-189D-63216DE03AF1}"/>
              </a:ext>
            </a:extLst>
          </p:cNvPr>
          <p:cNvSpPr/>
          <p:nvPr/>
        </p:nvSpPr>
        <p:spPr bwMode="white">
          <a:xfrm>
            <a:off x="6383413" y="956771"/>
            <a:ext cx="450117" cy="205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E70FB16-2EBD-4BCC-01B7-635810F1C0D0}"/>
              </a:ext>
            </a:extLst>
          </p:cNvPr>
          <p:cNvSpPr/>
          <p:nvPr/>
        </p:nvSpPr>
        <p:spPr bwMode="white">
          <a:xfrm>
            <a:off x="8150787" y="1890618"/>
            <a:ext cx="602363" cy="258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E275F55-3231-7ED1-435E-E192EE2E87EF}"/>
              </a:ext>
            </a:extLst>
          </p:cNvPr>
          <p:cNvSpPr/>
          <p:nvPr/>
        </p:nvSpPr>
        <p:spPr bwMode="white">
          <a:xfrm>
            <a:off x="2113913" y="2367476"/>
            <a:ext cx="582505" cy="264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3C694BB-08A7-4067-F37E-63BDDFAE6BFB}"/>
              </a:ext>
            </a:extLst>
          </p:cNvPr>
          <p:cNvSpPr/>
          <p:nvPr/>
        </p:nvSpPr>
        <p:spPr bwMode="white">
          <a:xfrm>
            <a:off x="2391927" y="3837787"/>
            <a:ext cx="211820" cy="192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7044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420E42-D58F-B4FA-59A5-3E074A55A41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335"/>
          <a:stretch/>
        </p:blipFill>
        <p:spPr>
          <a:xfrm>
            <a:off x="360000" y="1440024"/>
            <a:ext cx="11108403" cy="4797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26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908720"/>
            <a:ext cx="9865096" cy="57860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46FB4E-311E-EFB8-EE4C-661FF7EB08F3}"/>
              </a:ext>
            </a:extLst>
          </p:cNvPr>
          <p:cNvSpPr/>
          <p:nvPr/>
        </p:nvSpPr>
        <p:spPr bwMode="white">
          <a:xfrm>
            <a:off x="6456040" y="4725144"/>
            <a:ext cx="4680520" cy="54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6B5C10C-5E26-F06D-14B1-B5391FE7D049}"/>
              </a:ext>
            </a:extLst>
          </p:cNvPr>
          <p:cNvSpPr/>
          <p:nvPr/>
        </p:nvSpPr>
        <p:spPr bwMode="white">
          <a:xfrm>
            <a:off x="2063552" y="5517232"/>
            <a:ext cx="36004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A98C513-0EE3-0C8E-9A4F-2A0137FC130D}"/>
              </a:ext>
            </a:extLst>
          </p:cNvPr>
          <p:cNvSpPr/>
          <p:nvPr/>
        </p:nvSpPr>
        <p:spPr bwMode="white">
          <a:xfrm>
            <a:off x="8472264" y="6165304"/>
            <a:ext cx="504056" cy="403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396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A769F0-5D9C-9501-92EC-EE98E7311AF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350" r="9507"/>
          <a:stretch/>
        </p:blipFill>
        <p:spPr>
          <a:xfrm>
            <a:off x="407368" y="1494192"/>
            <a:ext cx="10442445" cy="5031152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F8BF972-FAEA-7BCE-8615-27D50B7B25ED}"/>
              </a:ext>
            </a:extLst>
          </p:cNvPr>
          <p:cNvSpPr/>
          <p:nvPr/>
        </p:nvSpPr>
        <p:spPr bwMode="white">
          <a:xfrm>
            <a:off x="9011126" y="1666353"/>
            <a:ext cx="1753693" cy="387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18C6F2B-08B6-A803-6680-B003F1C6C7A9}"/>
              </a:ext>
            </a:extLst>
          </p:cNvPr>
          <p:cNvSpPr/>
          <p:nvPr/>
        </p:nvSpPr>
        <p:spPr bwMode="white">
          <a:xfrm>
            <a:off x="1095281" y="2374349"/>
            <a:ext cx="6104017" cy="387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3137778-AB0D-CA0B-F2D7-A75FBFAF077C}"/>
              </a:ext>
            </a:extLst>
          </p:cNvPr>
          <p:cNvSpPr/>
          <p:nvPr/>
        </p:nvSpPr>
        <p:spPr bwMode="white">
          <a:xfrm>
            <a:off x="9011126" y="3770946"/>
            <a:ext cx="1753693" cy="387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5306348-043F-194F-D0CA-8A723BE574A8}"/>
              </a:ext>
            </a:extLst>
          </p:cNvPr>
          <p:cNvSpPr/>
          <p:nvPr/>
        </p:nvSpPr>
        <p:spPr bwMode="white">
          <a:xfrm>
            <a:off x="1075902" y="4469244"/>
            <a:ext cx="6094328" cy="397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25A4252-DF49-AC95-8163-F330E28AD85E}"/>
              </a:ext>
            </a:extLst>
          </p:cNvPr>
          <p:cNvSpPr/>
          <p:nvPr/>
        </p:nvSpPr>
        <p:spPr bwMode="white">
          <a:xfrm>
            <a:off x="1473148" y="5875539"/>
            <a:ext cx="7208554" cy="387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7753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BE6516-EF65-5DE8-ABE5-F44D4D4F5FC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836712"/>
            <a:ext cx="976807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D25873-2E83-C95B-E7B0-C81A2DAD71B0}"/>
              </a:ext>
            </a:extLst>
          </p:cNvPr>
          <p:cNvSpPr/>
          <p:nvPr/>
        </p:nvSpPr>
        <p:spPr bwMode="white">
          <a:xfrm>
            <a:off x="9539478" y="4513444"/>
            <a:ext cx="295255" cy="262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61117F-173B-595A-C5A6-6F1043E303E9}"/>
              </a:ext>
            </a:extLst>
          </p:cNvPr>
          <p:cNvSpPr/>
          <p:nvPr/>
        </p:nvSpPr>
        <p:spPr bwMode="white">
          <a:xfrm>
            <a:off x="9564083" y="5703458"/>
            <a:ext cx="254248" cy="262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6759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169BAE-ABAF-4CF2-6C95-D24666F798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764704"/>
            <a:ext cx="919084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26EA87-55D9-54A1-E711-08C933CAEA62}"/>
              </a:ext>
            </a:extLst>
          </p:cNvPr>
          <p:cNvSpPr/>
          <p:nvPr/>
        </p:nvSpPr>
        <p:spPr bwMode="white">
          <a:xfrm>
            <a:off x="9276508" y="5127098"/>
            <a:ext cx="223790" cy="247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5567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90FAE8-8335-1113-93AA-A916121ECD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075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5DABF7-B5F7-23D2-AB29-08BBF595D33D}"/>
              </a:ext>
            </a:extLst>
          </p:cNvPr>
          <p:cNvSpPr/>
          <p:nvPr/>
        </p:nvSpPr>
        <p:spPr bwMode="white">
          <a:xfrm>
            <a:off x="10405088" y="1509898"/>
            <a:ext cx="304685" cy="295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B26E4D-EDCD-2450-9B0D-C9DC2F538806}"/>
              </a:ext>
            </a:extLst>
          </p:cNvPr>
          <p:cNvSpPr/>
          <p:nvPr/>
        </p:nvSpPr>
        <p:spPr bwMode="white">
          <a:xfrm>
            <a:off x="10405088" y="3596958"/>
            <a:ext cx="295163" cy="304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9E169BAE-ABAF-4CF2-6C95-D24666F798E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06" t="20861" r="37322" b="27599"/>
          <a:stretch/>
        </p:blipFill>
        <p:spPr>
          <a:xfrm>
            <a:off x="10043896" y="4149080"/>
            <a:ext cx="2149953" cy="23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2010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3BC74B-9681-1B12-6FC3-1817B273F5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36712"/>
            <a:ext cx="975617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9D55E6-FB64-7AE8-4E2E-7911FB5A3348}"/>
              </a:ext>
            </a:extLst>
          </p:cNvPr>
          <p:cNvSpPr/>
          <p:nvPr/>
        </p:nvSpPr>
        <p:spPr bwMode="white">
          <a:xfrm>
            <a:off x="9633743" y="2770857"/>
            <a:ext cx="237556" cy="254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8476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EBDCFC-3B90-949C-D83B-024E5C2B2B9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867"/>
          <a:stretch/>
        </p:blipFill>
        <p:spPr>
          <a:xfrm>
            <a:off x="479376" y="1484784"/>
            <a:ext cx="10630152" cy="19442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332D26-8461-4908-40D5-4C34C7757FB3}"/>
              </a:ext>
            </a:extLst>
          </p:cNvPr>
          <p:cNvSpPr/>
          <p:nvPr/>
        </p:nvSpPr>
        <p:spPr bwMode="white">
          <a:xfrm>
            <a:off x="9886748" y="1690208"/>
            <a:ext cx="285612" cy="285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B63BC74B-9681-1B12-6FC3-1817B273F5E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38" t="40495" r="18073" b="20237"/>
          <a:stretch/>
        </p:blipFill>
        <p:spPr>
          <a:xfrm>
            <a:off x="1487488" y="3888003"/>
            <a:ext cx="6408712" cy="230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6670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EBDCFC-3B90-949C-D83B-024E5C2B2B9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60"/>
          <a:stretch/>
        </p:blipFill>
        <p:spPr>
          <a:xfrm>
            <a:off x="479376" y="1556792"/>
            <a:ext cx="10630152" cy="385177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0CD9C8E-D2CF-DDF5-3E30-66DB52A90AD7}"/>
              </a:ext>
            </a:extLst>
          </p:cNvPr>
          <p:cNvSpPr/>
          <p:nvPr/>
        </p:nvSpPr>
        <p:spPr bwMode="white">
          <a:xfrm>
            <a:off x="9868897" y="3675855"/>
            <a:ext cx="321314" cy="276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B63BC74B-9681-1B12-6FC3-1817B273F5E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47" t="40495" r="18073" b="20237"/>
          <a:stretch/>
        </p:blipFill>
        <p:spPr>
          <a:xfrm>
            <a:off x="8040216" y="4256440"/>
            <a:ext cx="3744416" cy="230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202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505584-C9C7-882D-6203-E03BD9C6719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801360"/>
            <a:ext cx="951285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F50C3E-5E8E-1E68-333B-1D5CEAD4A7B5}"/>
              </a:ext>
            </a:extLst>
          </p:cNvPr>
          <p:cNvSpPr/>
          <p:nvPr/>
        </p:nvSpPr>
        <p:spPr bwMode="white">
          <a:xfrm>
            <a:off x="9610061" y="2752030"/>
            <a:ext cx="247605" cy="255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A62CDF1-6B79-F9DF-B126-817DF3C7A55F}"/>
              </a:ext>
            </a:extLst>
          </p:cNvPr>
          <p:cNvSpPr/>
          <p:nvPr/>
        </p:nvSpPr>
        <p:spPr bwMode="white">
          <a:xfrm>
            <a:off x="9594087" y="5678035"/>
            <a:ext cx="287542" cy="255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232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3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windows10</cp:lastModifiedBy>
  <cp:revision>69</cp:revision>
  <dcterms:created xsi:type="dcterms:W3CDTF">2015-09-16T06:44:00Z</dcterms:created>
  <dcterms:modified xsi:type="dcterms:W3CDTF">2025-07-07T12:50:14Z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