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24" r:id="rId2"/>
    <p:sldId id="349" r:id="rId3"/>
    <p:sldId id="348" r:id="rId4"/>
    <p:sldId id="347" r:id="rId5"/>
    <p:sldId id="346" r:id="rId6"/>
    <p:sldId id="345" r:id="rId7"/>
    <p:sldId id="344" r:id="rId8"/>
    <p:sldId id="343" r:id="rId9"/>
    <p:sldId id="350" r:id="rId10"/>
    <p:sldId id="351" r:id="rId11"/>
    <p:sldId id="352" r:id="rId12"/>
    <p:sldId id="341" r:id="rId13"/>
    <p:sldId id="340" r:id="rId14"/>
    <p:sldId id="353" r:id="rId15"/>
    <p:sldId id="339" r:id="rId16"/>
    <p:sldId id="338" r:id="rId17"/>
    <p:sldId id="337" r:id="rId18"/>
    <p:sldId id="335" r:id="rId19"/>
    <p:sldId id="334" r:id="rId20"/>
    <p:sldId id="333" r:id="rId21"/>
    <p:sldId id="354" r:id="rId22"/>
    <p:sldId id="332" r:id="rId23"/>
    <p:sldId id="331" r:id="rId24"/>
    <p:sldId id="355" r:id="rId25"/>
    <p:sldId id="330" r:id="rId26"/>
    <p:sldId id="329" r:id="rId27"/>
    <p:sldId id="356" r:id="rId28"/>
    <p:sldId id="328" r:id="rId29"/>
    <p:sldId id="327" r:id="rId30"/>
    <p:sldId id="326" r:id="rId31"/>
    <p:sldId id="325" r:id="rId32"/>
    <p:sldId id="357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94" autoAdjust="0"/>
    <p:restoredTop sz="94660"/>
  </p:normalViewPr>
  <p:slideViewPr>
    <p:cSldViewPr showGuides="1">
      <p:cViewPr varScale="1">
        <p:scale>
          <a:sx n="64" d="100"/>
          <a:sy n="64" d="100"/>
        </p:scale>
        <p:origin x="786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22CF45-285B-02D4-B2F7-FAF1B07DE5E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45" r="22749"/>
          <a:stretch/>
        </p:blipFill>
        <p:spPr>
          <a:xfrm>
            <a:off x="1703512" y="2939355"/>
            <a:ext cx="8760336" cy="9216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7" y="1556793"/>
            <a:ext cx="11449272" cy="371029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5A7DFC9D-620D-D265-C4D3-0775FA23F879}"/>
              </a:ext>
            </a:extLst>
          </p:cNvPr>
          <p:cNvSpPr/>
          <p:nvPr/>
        </p:nvSpPr>
        <p:spPr bwMode="white">
          <a:xfrm>
            <a:off x="10560496" y="1596546"/>
            <a:ext cx="587456" cy="53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5150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700808"/>
            <a:ext cx="11947323" cy="39065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5A7DFC9D-620D-D265-C4D3-0775FA23F879}"/>
              </a:ext>
            </a:extLst>
          </p:cNvPr>
          <p:cNvSpPr/>
          <p:nvPr/>
        </p:nvSpPr>
        <p:spPr bwMode="white">
          <a:xfrm>
            <a:off x="10909144" y="1812570"/>
            <a:ext cx="587456" cy="53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374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749" y="1556792"/>
            <a:ext cx="11536875" cy="457812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7DFC9D-620D-D265-C4D3-0775FA23F879}"/>
              </a:ext>
            </a:extLst>
          </p:cNvPr>
          <p:cNvSpPr/>
          <p:nvPr/>
        </p:nvSpPr>
        <p:spPr bwMode="white">
          <a:xfrm>
            <a:off x="10621112" y="1668554"/>
            <a:ext cx="587456" cy="53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773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839" y="1412776"/>
            <a:ext cx="11466785" cy="414908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7DFC9D-620D-D265-C4D3-0775FA23F879}"/>
              </a:ext>
            </a:extLst>
          </p:cNvPr>
          <p:cNvSpPr/>
          <p:nvPr/>
        </p:nvSpPr>
        <p:spPr bwMode="white">
          <a:xfrm>
            <a:off x="10765128" y="1484784"/>
            <a:ext cx="587456" cy="53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379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7380" cy="5020469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5A7DFC9D-620D-D265-C4D3-0775FA23F879}"/>
              </a:ext>
            </a:extLst>
          </p:cNvPr>
          <p:cNvSpPr/>
          <p:nvPr/>
        </p:nvSpPr>
        <p:spPr bwMode="white">
          <a:xfrm>
            <a:off x="10765128" y="1484784"/>
            <a:ext cx="587456" cy="53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564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DCDB6D-6CA4-FF92-EF77-F2B8ACAFE7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908142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BC0C51-4955-CFED-3CB2-F7797DA1A618}"/>
              </a:ext>
            </a:extLst>
          </p:cNvPr>
          <p:cNvSpPr/>
          <p:nvPr/>
        </p:nvSpPr>
        <p:spPr bwMode="white">
          <a:xfrm>
            <a:off x="9380269" y="2283211"/>
            <a:ext cx="221126" cy="236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B211B6-5F08-3C4D-710E-BBAFDE202493}"/>
              </a:ext>
            </a:extLst>
          </p:cNvPr>
          <p:cNvSpPr/>
          <p:nvPr/>
        </p:nvSpPr>
        <p:spPr bwMode="white">
          <a:xfrm>
            <a:off x="9372644" y="4892906"/>
            <a:ext cx="236376" cy="236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727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29155D-BD45-DC08-E568-32057ACDC9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1022312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F02223-D01E-A78E-EAFE-35C274D86D2A}"/>
              </a:ext>
            </a:extLst>
          </p:cNvPr>
          <p:cNvSpPr/>
          <p:nvPr/>
        </p:nvSpPr>
        <p:spPr bwMode="white">
          <a:xfrm>
            <a:off x="10284296" y="1735544"/>
            <a:ext cx="309011" cy="274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576820-2B17-241F-907C-51AEA1AB0E9B}"/>
              </a:ext>
            </a:extLst>
          </p:cNvPr>
          <p:cNvSpPr/>
          <p:nvPr/>
        </p:nvSpPr>
        <p:spPr bwMode="white">
          <a:xfrm>
            <a:off x="10310047" y="4682431"/>
            <a:ext cx="266093" cy="266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06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A06635-12FD-6358-D250-959149719D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909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C06917-F00F-76FE-7D3C-C91383669E42}"/>
              </a:ext>
            </a:extLst>
          </p:cNvPr>
          <p:cNvSpPr/>
          <p:nvPr/>
        </p:nvSpPr>
        <p:spPr bwMode="white">
          <a:xfrm>
            <a:off x="10386045" y="2310019"/>
            <a:ext cx="295163" cy="304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DC7C2E9-2AD0-FE12-496B-E97E71C2BFC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7" r="41798"/>
          <a:stretch/>
        </p:blipFill>
        <p:spPr>
          <a:xfrm>
            <a:off x="983432" y="2886988"/>
            <a:ext cx="6600096" cy="327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031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890" y="1484784"/>
            <a:ext cx="11463726" cy="481272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7DFC9D-620D-D265-C4D3-0775FA23F879}"/>
              </a:ext>
            </a:extLst>
          </p:cNvPr>
          <p:cNvSpPr/>
          <p:nvPr/>
        </p:nvSpPr>
        <p:spPr bwMode="white">
          <a:xfrm>
            <a:off x="10632504" y="3933056"/>
            <a:ext cx="587456" cy="53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6302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5" y="1628800"/>
            <a:ext cx="11449272" cy="3154591"/>
          </a:xfrm>
          <a:prstGeom prst="rect">
            <a:avLst/>
          </a:prstGeom>
        </p:spPr>
      </p:pic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5A7DFC9D-620D-D265-C4D3-0775FA23F879}"/>
              </a:ext>
            </a:extLst>
          </p:cNvPr>
          <p:cNvSpPr/>
          <p:nvPr/>
        </p:nvSpPr>
        <p:spPr bwMode="white">
          <a:xfrm>
            <a:off x="10632504" y="2492896"/>
            <a:ext cx="587456" cy="53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707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80D5E8-B8D8-E78A-FEE3-8A2099F438F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73"/>
          <a:stretch/>
        </p:blipFill>
        <p:spPr>
          <a:xfrm>
            <a:off x="335360" y="1844824"/>
            <a:ext cx="11340000" cy="36802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0B32C8-ACDB-17F6-007C-700C37E12FE0}"/>
              </a:ext>
            </a:extLst>
          </p:cNvPr>
          <p:cNvSpPr/>
          <p:nvPr/>
        </p:nvSpPr>
        <p:spPr bwMode="white">
          <a:xfrm>
            <a:off x="10272465" y="2708920"/>
            <a:ext cx="408744" cy="459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817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31D676-D314-537D-248C-3FA18A3BEA1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654"/>
          <a:stretch/>
        </p:blipFill>
        <p:spPr>
          <a:xfrm>
            <a:off x="360000" y="1224000"/>
            <a:ext cx="10848568" cy="5266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827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31D676-D314-537D-248C-3FA18A3BEA1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9" t="63346"/>
          <a:stretch/>
        </p:blipFill>
        <p:spPr>
          <a:xfrm>
            <a:off x="407368" y="1700808"/>
            <a:ext cx="11616884" cy="33843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B0FBE7-D78B-A3D7-15AD-D11B052CA7D9}"/>
              </a:ext>
            </a:extLst>
          </p:cNvPr>
          <p:cNvSpPr/>
          <p:nvPr/>
        </p:nvSpPr>
        <p:spPr bwMode="white">
          <a:xfrm>
            <a:off x="11002437" y="1997254"/>
            <a:ext cx="435029" cy="39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D2AF40-5CCF-6B3F-64E1-0CC13BA773D0}"/>
              </a:ext>
            </a:extLst>
          </p:cNvPr>
          <p:cNvSpPr/>
          <p:nvPr/>
        </p:nvSpPr>
        <p:spPr bwMode="white">
          <a:xfrm>
            <a:off x="1300240" y="2837577"/>
            <a:ext cx="445147" cy="39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7DD818-8327-958B-EA86-FA61A7AEE413}"/>
              </a:ext>
            </a:extLst>
          </p:cNvPr>
          <p:cNvSpPr/>
          <p:nvPr/>
        </p:nvSpPr>
        <p:spPr bwMode="white">
          <a:xfrm>
            <a:off x="9049856" y="3688021"/>
            <a:ext cx="1335443" cy="39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906001-4DB3-784F-747B-DF6C51EA64D8}"/>
              </a:ext>
            </a:extLst>
          </p:cNvPr>
          <p:cNvSpPr/>
          <p:nvPr/>
        </p:nvSpPr>
        <p:spPr bwMode="white">
          <a:xfrm>
            <a:off x="6389087" y="4528344"/>
            <a:ext cx="2681002" cy="404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764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6209A2-C37E-35B8-62C3-5EE9A6161F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72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E5E29D-47BE-EE4C-797C-A266DD41BF48}"/>
              </a:ext>
            </a:extLst>
          </p:cNvPr>
          <p:cNvSpPr/>
          <p:nvPr/>
        </p:nvSpPr>
        <p:spPr bwMode="white">
          <a:xfrm>
            <a:off x="10071838" y="2320365"/>
            <a:ext cx="437984" cy="381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D34171-BD4D-7076-BA51-25D6F76B228E}"/>
              </a:ext>
            </a:extLst>
          </p:cNvPr>
          <p:cNvSpPr/>
          <p:nvPr/>
        </p:nvSpPr>
        <p:spPr bwMode="white">
          <a:xfrm>
            <a:off x="940806" y="3130722"/>
            <a:ext cx="437984" cy="37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C07EF0-36B9-0932-842E-5194EACC5836}"/>
              </a:ext>
            </a:extLst>
          </p:cNvPr>
          <p:cNvSpPr/>
          <p:nvPr/>
        </p:nvSpPr>
        <p:spPr bwMode="white">
          <a:xfrm>
            <a:off x="8786448" y="3130722"/>
            <a:ext cx="856926" cy="381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837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D4F853-D0E6-1B63-DB5F-76719CCE06F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76" b="37416"/>
          <a:stretch/>
        </p:blipFill>
        <p:spPr>
          <a:xfrm>
            <a:off x="1127448" y="1268760"/>
            <a:ext cx="10239255" cy="53285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43B2FD-B14D-C1B9-A103-8CD7073AE785}"/>
              </a:ext>
            </a:extLst>
          </p:cNvPr>
          <p:cNvSpPr/>
          <p:nvPr/>
        </p:nvSpPr>
        <p:spPr bwMode="white">
          <a:xfrm>
            <a:off x="5807968" y="5949280"/>
            <a:ext cx="864096" cy="433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019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D4F853-D0E6-1B63-DB5F-76719CCE06F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5" t="62583" r="3010"/>
          <a:stretch/>
        </p:blipFill>
        <p:spPr>
          <a:xfrm>
            <a:off x="335360" y="1412776"/>
            <a:ext cx="10373614" cy="313169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639E7A-23A8-3C7E-E3C0-1A6A1D165B96}"/>
              </a:ext>
            </a:extLst>
          </p:cNvPr>
          <p:cNvSpPr/>
          <p:nvPr/>
        </p:nvSpPr>
        <p:spPr bwMode="white">
          <a:xfrm>
            <a:off x="6123573" y="1412776"/>
            <a:ext cx="410779" cy="52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2E17EE4-4DEE-8E01-A34D-4155D193ED6A}"/>
              </a:ext>
            </a:extLst>
          </p:cNvPr>
          <p:cNvSpPr/>
          <p:nvPr/>
        </p:nvSpPr>
        <p:spPr bwMode="white">
          <a:xfrm>
            <a:off x="4022991" y="2414641"/>
            <a:ext cx="1633785" cy="364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5C64C1C-14EF-AECE-78B7-B987142B6EA9}"/>
              </a:ext>
            </a:extLst>
          </p:cNvPr>
          <p:cNvSpPr/>
          <p:nvPr/>
        </p:nvSpPr>
        <p:spPr bwMode="white">
          <a:xfrm>
            <a:off x="4452443" y="3208657"/>
            <a:ext cx="1251013" cy="373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A5617EB-68D0-BFF3-FB12-5DC5811193F8}"/>
              </a:ext>
            </a:extLst>
          </p:cNvPr>
          <p:cNvSpPr/>
          <p:nvPr/>
        </p:nvSpPr>
        <p:spPr bwMode="white">
          <a:xfrm>
            <a:off x="9260442" y="3208657"/>
            <a:ext cx="1260348" cy="364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881F4AB-4D54-4383-BA8B-38E7B7E53E63}"/>
              </a:ext>
            </a:extLst>
          </p:cNvPr>
          <p:cNvSpPr/>
          <p:nvPr/>
        </p:nvSpPr>
        <p:spPr bwMode="white">
          <a:xfrm>
            <a:off x="1147527" y="3993331"/>
            <a:ext cx="6320418" cy="382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40D4F853-D0E6-1B63-DB5F-76719CCE06F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11" t="10148" r="26790" b="47565"/>
          <a:stretch/>
        </p:blipFill>
        <p:spPr>
          <a:xfrm>
            <a:off x="8392703" y="4230617"/>
            <a:ext cx="2995825" cy="210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605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3CB638-39F8-8DE3-9167-E361228C96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959834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968B8F-5EE7-A3D4-EA82-ADC67BA2F14A}"/>
              </a:ext>
            </a:extLst>
          </p:cNvPr>
          <p:cNvSpPr/>
          <p:nvPr/>
        </p:nvSpPr>
        <p:spPr bwMode="white">
          <a:xfrm>
            <a:off x="2753808" y="6229146"/>
            <a:ext cx="1418395" cy="322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834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69C292-0646-2838-7789-9D3D667DAE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150"/>
          <a:stretch/>
        </p:blipFill>
        <p:spPr>
          <a:xfrm>
            <a:off x="360000" y="1484784"/>
            <a:ext cx="11340000" cy="33123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B48DEB-2266-D416-9002-01AA8788BC4B}"/>
              </a:ext>
            </a:extLst>
          </p:cNvPr>
          <p:cNvSpPr/>
          <p:nvPr/>
        </p:nvSpPr>
        <p:spPr bwMode="white">
          <a:xfrm>
            <a:off x="4282821" y="4160921"/>
            <a:ext cx="1675768" cy="380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D9FD5E-FB0F-11CD-78A0-FDEC9F289EB3}"/>
              </a:ext>
            </a:extLst>
          </p:cNvPr>
          <p:cNvSpPr/>
          <p:nvPr/>
        </p:nvSpPr>
        <p:spPr bwMode="white">
          <a:xfrm>
            <a:off x="7196372" y="4170444"/>
            <a:ext cx="1675769" cy="371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EA3CB638-39F8-8DE3-9167-E361228C960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56" t="38041" r="53487" b="25145"/>
          <a:stretch/>
        </p:blipFill>
        <p:spPr>
          <a:xfrm>
            <a:off x="4439816" y="4569880"/>
            <a:ext cx="2232248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147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69C292-0646-2838-7789-9D3D667DAE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850"/>
          <a:stretch/>
        </p:blipFill>
        <p:spPr>
          <a:xfrm>
            <a:off x="360000" y="1556792"/>
            <a:ext cx="11340000" cy="231609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9151B0-3A46-170C-56A6-561856D5217F}"/>
              </a:ext>
            </a:extLst>
          </p:cNvPr>
          <p:cNvSpPr/>
          <p:nvPr/>
        </p:nvSpPr>
        <p:spPr bwMode="white">
          <a:xfrm>
            <a:off x="4358992" y="3358609"/>
            <a:ext cx="1723375" cy="380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C668ABB2-C31B-0848-0588-87FB2C4A06B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898" b="66795"/>
          <a:stretch/>
        </p:blipFill>
        <p:spPr>
          <a:xfrm>
            <a:off x="360000" y="4005064"/>
            <a:ext cx="2279616" cy="786201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EA3CB638-39F8-8DE3-9167-E361228C960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64" t="38041" r="23478" b="25145"/>
          <a:stretch/>
        </p:blipFill>
        <p:spPr>
          <a:xfrm>
            <a:off x="5591944" y="4334974"/>
            <a:ext cx="2664296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87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68ABB2-C31B-0848-0588-87FB2C4A06B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03"/>
          <a:stretch/>
        </p:blipFill>
        <p:spPr>
          <a:xfrm>
            <a:off x="360000" y="1988840"/>
            <a:ext cx="11340000" cy="16028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037837-119D-688B-2900-9AB11017B98E}"/>
              </a:ext>
            </a:extLst>
          </p:cNvPr>
          <p:cNvSpPr/>
          <p:nvPr/>
        </p:nvSpPr>
        <p:spPr bwMode="white">
          <a:xfrm>
            <a:off x="7396322" y="1988840"/>
            <a:ext cx="3164174" cy="581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99F7FD-43E8-C8FC-4129-78D6D1697D9B}"/>
              </a:ext>
            </a:extLst>
          </p:cNvPr>
          <p:cNvSpPr/>
          <p:nvPr/>
        </p:nvSpPr>
        <p:spPr bwMode="white">
          <a:xfrm>
            <a:off x="978891" y="2990222"/>
            <a:ext cx="2028060" cy="38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106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AC84CA-09C9-4211-4DE4-93726B2956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973838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05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DF56ED-5FC2-396D-6323-46582A1901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720"/>
            <a:ext cx="11340000" cy="58652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E325AD-3FAD-46DD-8990-5EB09D834188}"/>
              </a:ext>
            </a:extLst>
          </p:cNvPr>
          <p:cNvSpPr/>
          <p:nvPr/>
        </p:nvSpPr>
        <p:spPr bwMode="white">
          <a:xfrm>
            <a:off x="10395566" y="3336697"/>
            <a:ext cx="295163" cy="304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423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2FC20E-E9FA-7FEB-C1EB-C7321B2542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9395683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739180-67B9-1029-247C-001D4EF5EE71}"/>
              </a:ext>
            </a:extLst>
          </p:cNvPr>
          <p:cNvSpPr/>
          <p:nvPr/>
        </p:nvSpPr>
        <p:spPr bwMode="white">
          <a:xfrm>
            <a:off x="2283259" y="5495433"/>
            <a:ext cx="3550006" cy="323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28DA36-C9DF-AE53-6406-1465D9DDE95B}"/>
              </a:ext>
            </a:extLst>
          </p:cNvPr>
          <p:cNvSpPr/>
          <p:nvPr/>
        </p:nvSpPr>
        <p:spPr bwMode="white">
          <a:xfrm>
            <a:off x="9130826" y="5495433"/>
            <a:ext cx="717890" cy="323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002DAC-2B9B-E3AC-AFF1-BC74CE963654}"/>
              </a:ext>
            </a:extLst>
          </p:cNvPr>
          <p:cNvSpPr/>
          <p:nvPr/>
        </p:nvSpPr>
        <p:spPr bwMode="white">
          <a:xfrm>
            <a:off x="1936147" y="6150943"/>
            <a:ext cx="1388446" cy="315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311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C36D80-D48C-1F81-D790-9F244CCC57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4" b="57798"/>
          <a:stretch/>
        </p:blipFill>
        <p:spPr>
          <a:xfrm>
            <a:off x="360000" y="1224001"/>
            <a:ext cx="10416520" cy="23490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CF39B7-21BB-92D6-9A8F-63EA23009198}"/>
              </a:ext>
            </a:extLst>
          </p:cNvPr>
          <p:cNvSpPr/>
          <p:nvPr/>
        </p:nvSpPr>
        <p:spPr bwMode="white">
          <a:xfrm>
            <a:off x="6682216" y="1443214"/>
            <a:ext cx="837884" cy="362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C3B9CC-AA1E-4740-3ACA-F4C1B7703335}"/>
              </a:ext>
            </a:extLst>
          </p:cNvPr>
          <p:cNvSpPr/>
          <p:nvPr/>
        </p:nvSpPr>
        <p:spPr bwMode="white">
          <a:xfrm>
            <a:off x="9652896" y="2224763"/>
            <a:ext cx="409420" cy="381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BEAC84CA-09C9-4211-4DE4-93726B29563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71" t="45404" r="12748"/>
          <a:stretch/>
        </p:blipFill>
        <p:spPr>
          <a:xfrm>
            <a:off x="360000" y="3792229"/>
            <a:ext cx="5311202" cy="2339608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772FC20E-E9FA-7FEB-C1EB-C7321B25429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66" b="42325"/>
          <a:stretch/>
        </p:blipFill>
        <p:spPr>
          <a:xfrm>
            <a:off x="5671202" y="3792229"/>
            <a:ext cx="6205168" cy="24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93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C36D80-D48C-1F81-D790-9F244CCC57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202" r="9414" b="2170"/>
          <a:stretch/>
        </p:blipFill>
        <p:spPr>
          <a:xfrm>
            <a:off x="360000" y="1628800"/>
            <a:ext cx="10272504" cy="309634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677731-A86E-FA59-8412-01E16B9C3E9F}"/>
              </a:ext>
            </a:extLst>
          </p:cNvPr>
          <p:cNvSpPr/>
          <p:nvPr/>
        </p:nvSpPr>
        <p:spPr bwMode="white">
          <a:xfrm>
            <a:off x="4292342" y="2644258"/>
            <a:ext cx="5531939" cy="390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3019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97DAA4-170F-8107-51A6-C0EBC2F1BA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49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226B0F-F800-9D19-6B97-70FC9DED00B2}"/>
              </a:ext>
            </a:extLst>
          </p:cNvPr>
          <p:cNvSpPr/>
          <p:nvPr/>
        </p:nvSpPr>
        <p:spPr bwMode="white">
          <a:xfrm>
            <a:off x="10424130" y="2176834"/>
            <a:ext cx="266599" cy="304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0164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0C1100-2B2D-01CB-0A44-CDC67B3618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4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EF55B3-FACE-2BE0-EEA4-5CDF3C35EC7E}"/>
              </a:ext>
            </a:extLst>
          </p:cNvPr>
          <p:cNvSpPr/>
          <p:nvPr/>
        </p:nvSpPr>
        <p:spPr bwMode="white">
          <a:xfrm>
            <a:off x="10376523" y="2225640"/>
            <a:ext cx="342770" cy="295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571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D84DB1-CE06-099D-7309-DC12ACC7A7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3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873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98A404-3919-378B-80BC-CBB162C6CE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92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E49BD1-E35D-B84D-0472-18F878877153}"/>
              </a:ext>
            </a:extLst>
          </p:cNvPr>
          <p:cNvSpPr/>
          <p:nvPr/>
        </p:nvSpPr>
        <p:spPr bwMode="white">
          <a:xfrm>
            <a:off x="10376523" y="1519777"/>
            <a:ext cx="342770" cy="295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39EE57-34D6-5492-AFF0-D761564C9D1C}"/>
              </a:ext>
            </a:extLst>
          </p:cNvPr>
          <p:cNvSpPr/>
          <p:nvPr/>
        </p:nvSpPr>
        <p:spPr bwMode="white">
          <a:xfrm>
            <a:off x="10395566" y="3733334"/>
            <a:ext cx="295163" cy="305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AD84DB1-CE06-099D-7309-DC12ACC7A71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7" t="43591" r="5603"/>
          <a:stretch/>
        </p:blipFill>
        <p:spPr>
          <a:xfrm>
            <a:off x="2567608" y="4925089"/>
            <a:ext cx="6924784" cy="1818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817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F32F53-5412-E0EA-85AA-565F4578CE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33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7DFC9D-620D-D265-C4D3-0775FA23F879}"/>
              </a:ext>
            </a:extLst>
          </p:cNvPr>
          <p:cNvSpPr/>
          <p:nvPr/>
        </p:nvSpPr>
        <p:spPr bwMode="white">
          <a:xfrm>
            <a:off x="10405088" y="1452531"/>
            <a:ext cx="304685" cy="295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312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620640" cy="367240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5A7DFC9D-620D-D265-C4D3-0775FA23F879}"/>
              </a:ext>
            </a:extLst>
          </p:cNvPr>
          <p:cNvSpPr/>
          <p:nvPr/>
        </p:nvSpPr>
        <p:spPr bwMode="white">
          <a:xfrm>
            <a:off x="10621112" y="1452530"/>
            <a:ext cx="587456" cy="53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375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</Words>
  <Application>Microsoft Office PowerPoint</Application>
  <PresentationFormat>宽屏</PresentationFormat>
  <Paragraphs>1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68</cp:revision>
  <dcterms:created xsi:type="dcterms:W3CDTF">2015-09-16T06:44:00Z</dcterms:created>
  <dcterms:modified xsi:type="dcterms:W3CDTF">2025-07-07T12:21:33Z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