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4" r:id="rId2"/>
    <p:sldId id="347" r:id="rId3"/>
    <p:sldId id="348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49" r:id="rId12"/>
    <p:sldId id="339" r:id="rId13"/>
    <p:sldId id="338" r:id="rId14"/>
    <p:sldId id="337" r:id="rId15"/>
    <p:sldId id="350" r:id="rId16"/>
    <p:sldId id="336" r:id="rId17"/>
    <p:sldId id="335" r:id="rId18"/>
    <p:sldId id="333" r:id="rId19"/>
    <p:sldId id="332" r:id="rId20"/>
    <p:sldId id="331" r:id="rId21"/>
    <p:sldId id="330" r:id="rId22"/>
    <p:sldId id="329" r:id="rId23"/>
    <p:sldId id="351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60"/>
  </p:normalViewPr>
  <p:slideViewPr>
    <p:cSldViewPr showGuides="1">
      <p:cViewPr varScale="1">
        <p:scale>
          <a:sx n="66" d="100"/>
          <a:sy n="66" d="100"/>
        </p:scale>
        <p:origin x="822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B1EA5-1438-98D9-9564-CAE1BF67FA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/>
        </p:blipFill>
        <p:spPr>
          <a:xfrm>
            <a:off x="1703512" y="2852936"/>
            <a:ext cx="8760336" cy="955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15646-23E6-9E50-1303-943C16DD85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59"/>
          <a:stretch/>
        </p:blipFill>
        <p:spPr>
          <a:xfrm>
            <a:off x="1271464" y="836712"/>
            <a:ext cx="10637211" cy="2232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63E104-B197-6F5B-B2C8-46BC2FCA25CF}"/>
              </a:ext>
            </a:extLst>
          </p:cNvPr>
          <p:cNvSpPr/>
          <p:nvPr/>
        </p:nvSpPr>
        <p:spPr bwMode="white">
          <a:xfrm>
            <a:off x="10649357" y="1113588"/>
            <a:ext cx="321527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1E145CD-93B6-EE1E-27CA-F712D98CB3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0" t="16912" r="40946"/>
          <a:stretch/>
        </p:blipFill>
        <p:spPr>
          <a:xfrm>
            <a:off x="7248128" y="3212976"/>
            <a:ext cx="4034852" cy="324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15646-23E6-9E50-1303-943C16DD85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1"/>
          <a:stretch/>
        </p:blipFill>
        <p:spPr>
          <a:xfrm>
            <a:off x="1271464" y="836712"/>
            <a:ext cx="10637211" cy="36357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E12900-CD4A-E48E-C720-089D8515AE26}"/>
              </a:ext>
            </a:extLst>
          </p:cNvPr>
          <p:cNvSpPr/>
          <p:nvPr/>
        </p:nvSpPr>
        <p:spPr bwMode="white">
          <a:xfrm>
            <a:off x="10676151" y="1060628"/>
            <a:ext cx="267939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1E145CD-93B6-EE1E-27CA-F712D98CB3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0" t="16912" r="40946"/>
          <a:stretch/>
        </p:blipFill>
        <p:spPr>
          <a:xfrm>
            <a:off x="7248128" y="3212976"/>
            <a:ext cx="4034852" cy="324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5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8FE9F-D1DD-44B7-EAA5-FEC9AA75F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503192-16D7-5A4B-92FC-B83AA1EF593B}"/>
              </a:ext>
            </a:extLst>
          </p:cNvPr>
          <p:cNvSpPr/>
          <p:nvPr/>
        </p:nvSpPr>
        <p:spPr bwMode="white">
          <a:xfrm>
            <a:off x="10386045" y="1471903"/>
            <a:ext cx="285642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1E145CD-93B6-EE1E-27CA-F712D98CB3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0" t="16912" r="40946"/>
          <a:stretch/>
        </p:blipFill>
        <p:spPr>
          <a:xfrm>
            <a:off x="7248128" y="3212976"/>
            <a:ext cx="4034852" cy="324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55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1344B-7097-B02D-27CA-20A9C80811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01360"/>
            <a:ext cx="82746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3B891-9EB1-F8ED-AEB6-C2F5A49D3F5C}"/>
              </a:ext>
            </a:extLst>
          </p:cNvPr>
          <p:cNvSpPr/>
          <p:nvPr/>
        </p:nvSpPr>
        <p:spPr bwMode="white">
          <a:xfrm>
            <a:off x="8789429" y="5146739"/>
            <a:ext cx="250114" cy="21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82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2A06A-11E5-D207-27B6-DCC7798A90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59"/>
          <a:stretch/>
        </p:blipFill>
        <p:spPr>
          <a:xfrm>
            <a:off x="1199456" y="1340768"/>
            <a:ext cx="10751436" cy="2232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8661F-0C63-15F0-D370-E318DCB49C7B}"/>
              </a:ext>
            </a:extLst>
          </p:cNvPr>
          <p:cNvSpPr/>
          <p:nvPr/>
        </p:nvSpPr>
        <p:spPr bwMode="white">
          <a:xfrm>
            <a:off x="10705133" y="1566460"/>
            <a:ext cx="279844" cy="28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4D1344B-7097-B02D-27CA-20A9C80811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2" t="28826" r="11237" b="29451"/>
          <a:stretch/>
        </p:blipFill>
        <p:spPr>
          <a:xfrm>
            <a:off x="3575720" y="3770712"/>
            <a:ext cx="656967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47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2A06A-11E5-D207-27B6-DCC7798A90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1" r="2216"/>
          <a:stretch/>
        </p:blipFill>
        <p:spPr>
          <a:xfrm>
            <a:off x="1199456" y="1412776"/>
            <a:ext cx="10513168" cy="36357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94714C-6D59-BA8D-D7F4-97A583FB8F38}"/>
              </a:ext>
            </a:extLst>
          </p:cNvPr>
          <p:cNvSpPr/>
          <p:nvPr/>
        </p:nvSpPr>
        <p:spPr bwMode="white">
          <a:xfrm>
            <a:off x="10714161" y="1618004"/>
            <a:ext cx="261789" cy="28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82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44340-54CD-CA1F-2D43-4F463CA2B2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707" y="836712"/>
            <a:ext cx="99748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62B1C-76CE-BC75-70F2-A90278DECE0E}"/>
              </a:ext>
            </a:extLst>
          </p:cNvPr>
          <p:cNvSpPr/>
          <p:nvPr/>
        </p:nvSpPr>
        <p:spPr bwMode="white">
          <a:xfrm>
            <a:off x="10124797" y="1071432"/>
            <a:ext cx="259631" cy="26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5ADD18-2019-FF4B-2AA5-47DAAC0DB5DE}"/>
              </a:ext>
            </a:extLst>
          </p:cNvPr>
          <p:cNvSpPr/>
          <p:nvPr/>
        </p:nvSpPr>
        <p:spPr bwMode="white">
          <a:xfrm>
            <a:off x="10133173" y="3276123"/>
            <a:ext cx="242880" cy="26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48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BBEFD-993D-A5EC-529D-B2571EAAB3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560536" cy="53808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20D1C-A06D-FE80-6D87-9729A70BEF96}"/>
              </a:ext>
            </a:extLst>
          </p:cNvPr>
          <p:cNvSpPr/>
          <p:nvPr/>
        </p:nvSpPr>
        <p:spPr bwMode="white">
          <a:xfrm>
            <a:off x="9624392" y="1412776"/>
            <a:ext cx="43204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00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626F7-D3AF-E0F7-53B7-9F572881C4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729352"/>
            <a:ext cx="905064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02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74728-9661-059F-32CB-AB19C3FC6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5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968E0-5B9F-BE17-DF52-A0D183F7C1A8}"/>
              </a:ext>
            </a:extLst>
          </p:cNvPr>
          <p:cNvSpPr/>
          <p:nvPr/>
        </p:nvSpPr>
        <p:spPr bwMode="white">
          <a:xfrm>
            <a:off x="9538639" y="2339719"/>
            <a:ext cx="333248" cy="28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6CBAA-ACEC-B4F2-2988-A6C1359ECE7F}"/>
              </a:ext>
            </a:extLst>
          </p:cNvPr>
          <p:cNvSpPr/>
          <p:nvPr/>
        </p:nvSpPr>
        <p:spPr bwMode="white">
          <a:xfrm>
            <a:off x="1369269" y="3102605"/>
            <a:ext cx="1666246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99B065-20A2-01E6-73AE-9274867D0096}"/>
              </a:ext>
            </a:extLst>
          </p:cNvPr>
          <p:cNvSpPr/>
          <p:nvPr/>
        </p:nvSpPr>
        <p:spPr bwMode="white">
          <a:xfrm>
            <a:off x="2235717" y="5524766"/>
            <a:ext cx="1628161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B1626F7-D3AF-E0F7-53B7-9F572881C4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3" t="68094" r="15665"/>
          <a:stretch/>
        </p:blipFill>
        <p:spPr>
          <a:xfrm>
            <a:off x="4799856" y="4985792"/>
            <a:ext cx="6305691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1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D7529-970B-0608-381C-B9494420F5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827033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2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89FB87-BF20-1F3A-2E8F-52B1E40868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269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FB513B-F1C5-D430-54E7-37833E1AC619}"/>
              </a:ext>
            </a:extLst>
          </p:cNvPr>
          <p:cNvSpPr/>
          <p:nvPr/>
        </p:nvSpPr>
        <p:spPr bwMode="white">
          <a:xfrm>
            <a:off x="4504776" y="2556937"/>
            <a:ext cx="5147434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399DD6-3349-31CB-4374-8BA478A2CD5D}"/>
              </a:ext>
            </a:extLst>
          </p:cNvPr>
          <p:cNvSpPr/>
          <p:nvPr/>
        </p:nvSpPr>
        <p:spPr bwMode="white">
          <a:xfrm>
            <a:off x="3418383" y="5482308"/>
            <a:ext cx="1232969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7F744C-7930-BBED-32C4-1CB438576889}"/>
              </a:ext>
            </a:extLst>
          </p:cNvPr>
          <p:cNvSpPr/>
          <p:nvPr/>
        </p:nvSpPr>
        <p:spPr bwMode="white">
          <a:xfrm>
            <a:off x="2202657" y="6207178"/>
            <a:ext cx="1871010" cy="34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32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74CBE-78E3-7E4F-B663-EB4E6EC9B1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01360"/>
            <a:ext cx="899979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44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67B69-59F3-D64D-CFAD-09C9BB48FE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40940"/>
          <a:stretch/>
        </p:blipFill>
        <p:spPr>
          <a:xfrm>
            <a:off x="360000" y="1184915"/>
            <a:ext cx="10344512" cy="3324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6D10EE-5E1D-37B2-F722-B3663996335A}"/>
              </a:ext>
            </a:extLst>
          </p:cNvPr>
          <p:cNvSpPr/>
          <p:nvPr/>
        </p:nvSpPr>
        <p:spPr bwMode="white">
          <a:xfrm>
            <a:off x="3901964" y="1461100"/>
            <a:ext cx="1266347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542DB1-6EC1-CA79-5133-6502D283ED80}"/>
              </a:ext>
            </a:extLst>
          </p:cNvPr>
          <p:cNvSpPr/>
          <p:nvPr/>
        </p:nvSpPr>
        <p:spPr bwMode="white">
          <a:xfrm>
            <a:off x="3435415" y="2261084"/>
            <a:ext cx="3618136" cy="39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813383-D95D-284C-2F32-546EC17F711E}"/>
              </a:ext>
            </a:extLst>
          </p:cNvPr>
          <p:cNvSpPr/>
          <p:nvPr/>
        </p:nvSpPr>
        <p:spPr bwMode="white">
          <a:xfrm>
            <a:off x="6948816" y="3108686"/>
            <a:ext cx="333249" cy="28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B3426B-A344-E019-17F2-58B9A9CA9196}"/>
              </a:ext>
            </a:extLst>
          </p:cNvPr>
          <p:cNvSpPr/>
          <p:nvPr/>
        </p:nvSpPr>
        <p:spPr bwMode="white">
          <a:xfrm>
            <a:off x="8348463" y="3070592"/>
            <a:ext cx="856926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DE7480-CC48-F611-6D8F-D0AC6FB77CFD}"/>
              </a:ext>
            </a:extLst>
          </p:cNvPr>
          <p:cNvSpPr/>
          <p:nvPr/>
        </p:nvSpPr>
        <p:spPr bwMode="white">
          <a:xfrm>
            <a:off x="4796977" y="3880100"/>
            <a:ext cx="5293904" cy="380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3074CBE-78E3-7E4F-B663-EB4E6EC9B1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2" t="44779" r="17589"/>
          <a:stretch/>
        </p:blipFill>
        <p:spPr>
          <a:xfrm>
            <a:off x="4943871" y="4454430"/>
            <a:ext cx="3888433" cy="221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13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67B69-59F3-D64D-CFAD-09C9BB48FE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81" r="9414"/>
          <a:stretch/>
        </p:blipFill>
        <p:spPr>
          <a:xfrm>
            <a:off x="360000" y="1412776"/>
            <a:ext cx="10272504" cy="237626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2E2AE0-7CB3-CBB1-B9CC-05797EF3D695}"/>
              </a:ext>
            </a:extLst>
          </p:cNvPr>
          <p:cNvSpPr/>
          <p:nvPr/>
        </p:nvSpPr>
        <p:spPr bwMode="white">
          <a:xfrm>
            <a:off x="1350226" y="3265241"/>
            <a:ext cx="457027" cy="3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3074CBE-78E3-7E4F-B663-EB4E6EC9B1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2" t="44779" r="17589"/>
          <a:stretch/>
        </p:blipFill>
        <p:spPr>
          <a:xfrm>
            <a:off x="3143673" y="3429000"/>
            <a:ext cx="568863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DC8A0-15D4-8EA9-FE7A-5E33206E76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836712"/>
            <a:ext cx="78527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B7976-CD52-1A24-38F4-812AC065A397}"/>
              </a:ext>
            </a:extLst>
          </p:cNvPr>
          <p:cNvSpPr/>
          <p:nvPr/>
        </p:nvSpPr>
        <p:spPr bwMode="white">
          <a:xfrm>
            <a:off x="3879341" y="5206358"/>
            <a:ext cx="1147255" cy="26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F8548-F670-CC4A-4EB5-5DBF670E428D}"/>
              </a:ext>
            </a:extLst>
          </p:cNvPr>
          <p:cNvSpPr/>
          <p:nvPr/>
        </p:nvSpPr>
        <p:spPr bwMode="white">
          <a:xfrm>
            <a:off x="4795826" y="5787218"/>
            <a:ext cx="171428" cy="204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72586B-0122-4AE5-6972-8BA5397F8EF1}"/>
              </a:ext>
            </a:extLst>
          </p:cNvPr>
          <p:cNvSpPr/>
          <p:nvPr/>
        </p:nvSpPr>
        <p:spPr bwMode="white">
          <a:xfrm>
            <a:off x="5738685" y="5767416"/>
            <a:ext cx="883518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6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8CA0B-E5C6-92CF-A0AE-9EDE0949D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6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05DC23-3AB5-B9E7-5C8F-A376CC5CECAA}"/>
              </a:ext>
            </a:extLst>
          </p:cNvPr>
          <p:cNvSpPr/>
          <p:nvPr/>
        </p:nvSpPr>
        <p:spPr bwMode="white">
          <a:xfrm>
            <a:off x="6739345" y="1481139"/>
            <a:ext cx="1266347" cy="371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17FBBF-A348-1572-21EC-60ED9D160344}"/>
              </a:ext>
            </a:extLst>
          </p:cNvPr>
          <p:cNvSpPr/>
          <p:nvPr/>
        </p:nvSpPr>
        <p:spPr bwMode="white">
          <a:xfrm>
            <a:off x="3959093" y="3900156"/>
            <a:ext cx="866448" cy="38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778D12-83D5-6330-B7C4-975920DA1C9F}"/>
              </a:ext>
            </a:extLst>
          </p:cNvPr>
          <p:cNvSpPr/>
          <p:nvPr/>
        </p:nvSpPr>
        <p:spPr bwMode="white">
          <a:xfrm>
            <a:off x="7824785" y="4709670"/>
            <a:ext cx="818841" cy="38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C4DC8A0-15D4-8EA9-FE7A-5E33206E76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9" t="18407" r="52317" b="37416"/>
          <a:stretch/>
        </p:blipFill>
        <p:spPr>
          <a:xfrm>
            <a:off x="10416480" y="1224000"/>
            <a:ext cx="1800200" cy="259228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C4DC8A0-15D4-8EA9-FE7A-5E33206E76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51" t="18407" r="23891" b="37416"/>
          <a:stretch/>
        </p:blipFill>
        <p:spPr>
          <a:xfrm>
            <a:off x="9480376" y="4173360"/>
            <a:ext cx="2242614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8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77520-6FB9-174E-FAA3-BDFC97B5AA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01360"/>
            <a:ext cx="917505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F0857-40C9-622A-1F28-6AE7177E3D99}"/>
              </a:ext>
            </a:extLst>
          </p:cNvPr>
          <p:cNvSpPr/>
          <p:nvPr/>
        </p:nvSpPr>
        <p:spPr bwMode="white">
          <a:xfrm>
            <a:off x="6476780" y="5612965"/>
            <a:ext cx="269627" cy="23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F9DF74-95A8-9819-0CC2-F1A7DBCA639F}"/>
              </a:ext>
            </a:extLst>
          </p:cNvPr>
          <p:cNvSpPr/>
          <p:nvPr/>
        </p:nvSpPr>
        <p:spPr bwMode="white">
          <a:xfrm>
            <a:off x="5459898" y="6229838"/>
            <a:ext cx="2703982" cy="30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71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FA574-5209-5DA8-9FDA-488F4EB0D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9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BAF53D-70E7-463E-9C86-ED9CBCDA3517}"/>
              </a:ext>
            </a:extLst>
          </p:cNvPr>
          <p:cNvSpPr/>
          <p:nvPr/>
        </p:nvSpPr>
        <p:spPr bwMode="white">
          <a:xfrm>
            <a:off x="8957833" y="1538337"/>
            <a:ext cx="304685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11122-77DD-26C5-725F-AED8C44FEBEB}"/>
              </a:ext>
            </a:extLst>
          </p:cNvPr>
          <p:cNvSpPr/>
          <p:nvPr/>
        </p:nvSpPr>
        <p:spPr bwMode="white">
          <a:xfrm>
            <a:off x="1359748" y="3910153"/>
            <a:ext cx="2932594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094E46-6374-1E7D-5399-44B68C878830}"/>
              </a:ext>
            </a:extLst>
          </p:cNvPr>
          <p:cNvSpPr/>
          <p:nvPr/>
        </p:nvSpPr>
        <p:spPr bwMode="white">
          <a:xfrm>
            <a:off x="7072594" y="3910153"/>
            <a:ext cx="2142316" cy="38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1E77520-6FB9-174E-FAA3-BDFC97B5AA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32509" r="5821" b="22088"/>
          <a:stretch/>
        </p:blipFill>
        <p:spPr>
          <a:xfrm>
            <a:off x="2351584" y="4437112"/>
            <a:ext cx="6606249" cy="222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7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26DAF-FB89-043F-D45A-32BA97B774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" b="45404"/>
          <a:stretch/>
        </p:blipFill>
        <p:spPr>
          <a:xfrm>
            <a:off x="1271465" y="801360"/>
            <a:ext cx="10081120" cy="32037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418ECB-4660-D99D-B14D-49C5162F8AE0}"/>
              </a:ext>
            </a:extLst>
          </p:cNvPr>
          <p:cNvSpPr/>
          <p:nvPr/>
        </p:nvSpPr>
        <p:spPr bwMode="white">
          <a:xfrm>
            <a:off x="10371148" y="931183"/>
            <a:ext cx="311396" cy="27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E2E942-6253-7284-26E5-F22DD2298170}"/>
              </a:ext>
            </a:extLst>
          </p:cNvPr>
          <p:cNvSpPr/>
          <p:nvPr/>
        </p:nvSpPr>
        <p:spPr bwMode="white">
          <a:xfrm>
            <a:off x="10397098" y="2904492"/>
            <a:ext cx="276796" cy="27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0FD7529-970B-0608-381C-B9494420F5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8" t="53994" r="13803"/>
          <a:stretch/>
        </p:blipFill>
        <p:spPr>
          <a:xfrm>
            <a:off x="2783632" y="4005064"/>
            <a:ext cx="6264697" cy="269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6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26DAF-FB89-043F-D45A-32BA97B774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69"/>
          <a:stretch/>
        </p:blipFill>
        <p:spPr>
          <a:xfrm>
            <a:off x="1271464" y="908720"/>
            <a:ext cx="10302019" cy="273630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584851-8331-D15B-E577-F11ACC94AB40}"/>
              </a:ext>
            </a:extLst>
          </p:cNvPr>
          <p:cNvSpPr/>
          <p:nvPr/>
        </p:nvSpPr>
        <p:spPr bwMode="white">
          <a:xfrm>
            <a:off x="10397098" y="1862121"/>
            <a:ext cx="276796" cy="2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0FD7529-970B-0608-381C-B9494420F5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8" t="53994" r="13803"/>
          <a:stretch/>
        </p:blipFill>
        <p:spPr>
          <a:xfrm>
            <a:off x="2783632" y="3933056"/>
            <a:ext cx="6264697" cy="269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5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29DA4-368D-4752-A946-02DDEF2B6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36712"/>
            <a:ext cx="92172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1DB05D-70AB-6D02-7535-0408C321469B}"/>
              </a:ext>
            </a:extLst>
          </p:cNvPr>
          <p:cNvSpPr/>
          <p:nvPr/>
        </p:nvSpPr>
        <p:spPr bwMode="white">
          <a:xfrm>
            <a:off x="9659991" y="1595371"/>
            <a:ext cx="224435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6186D-490E-8888-88BF-B801A291A108}"/>
              </a:ext>
            </a:extLst>
          </p:cNvPr>
          <p:cNvSpPr/>
          <p:nvPr/>
        </p:nvSpPr>
        <p:spPr bwMode="white">
          <a:xfrm>
            <a:off x="9644513" y="5133202"/>
            <a:ext cx="239912" cy="2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79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3BAD9-75E8-72DC-E39E-8865589CD4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822" y="764704"/>
            <a:ext cx="102887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A51A9F-268B-6BAD-E1A6-4639EDAB7B36}"/>
              </a:ext>
            </a:extLst>
          </p:cNvPr>
          <p:cNvSpPr/>
          <p:nvPr/>
        </p:nvSpPr>
        <p:spPr bwMode="white">
          <a:xfrm>
            <a:off x="10393734" y="989399"/>
            <a:ext cx="276439" cy="26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74A970-CDC3-0F73-AA19-C4379A9F882E}"/>
              </a:ext>
            </a:extLst>
          </p:cNvPr>
          <p:cNvSpPr/>
          <p:nvPr/>
        </p:nvSpPr>
        <p:spPr bwMode="white">
          <a:xfrm>
            <a:off x="10393734" y="5526512"/>
            <a:ext cx="267802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07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DAAAE-6239-AB42-475D-EB21A7212F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836712"/>
            <a:ext cx="103619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6A5C1-285B-306F-DFDF-D8AFF8CDE845}"/>
              </a:ext>
            </a:extLst>
          </p:cNvPr>
          <p:cNvSpPr/>
          <p:nvPr/>
        </p:nvSpPr>
        <p:spPr bwMode="white">
          <a:xfrm>
            <a:off x="10424122" y="1689922"/>
            <a:ext cx="313208" cy="27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1E1C09-07F4-7DEF-6753-5B28376031B8}"/>
              </a:ext>
            </a:extLst>
          </p:cNvPr>
          <p:cNvSpPr/>
          <p:nvPr/>
        </p:nvSpPr>
        <p:spPr bwMode="white">
          <a:xfrm>
            <a:off x="10424122" y="5607726"/>
            <a:ext cx="313208" cy="26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17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CEEC5-AAF3-FFD2-221C-98FF1F522D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29213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4828D-B42D-131D-B867-C126417ADDC8}"/>
              </a:ext>
            </a:extLst>
          </p:cNvPr>
          <p:cNvSpPr/>
          <p:nvPr/>
        </p:nvSpPr>
        <p:spPr bwMode="white">
          <a:xfrm>
            <a:off x="9607538" y="2194467"/>
            <a:ext cx="280870" cy="24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18611D-96E4-289E-7C7B-7098139336F2}"/>
              </a:ext>
            </a:extLst>
          </p:cNvPr>
          <p:cNvSpPr/>
          <p:nvPr/>
        </p:nvSpPr>
        <p:spPr bwMode="white">
          <a:xfrm>
            <a:off x="9630944" y="3950185"/>
            <a:ext cx="234058" cy="24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07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145CD-93B6-EE1E-27CA-F712D98CB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1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windows10</cp:lastModifiedBy>
  <cp:revision>66</cp:revision>
  <dcterms:created xsi:type="dcterms:W3CDTF">2015-09-16T06:44:00Z</dcterms:created>
  <dcterms:modified xsi:type="dcterms:W3CDTF">2025-07-07T12:28:30Z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