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49" r:id="rId3"/>
    <p:sldId id="348" r:id="rId4"/>
    <p:sldId id="347" r:id="rId5"/>
    <p:sldId id="350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52" r:id="rId14"/>
    <p:sldId id="339" r:id="rId15"/>
    <p:sldId id="338" r:id="rId16"/>
    <p:sldId id="337" r:id="rId17"/>
    <p:sldId id="336" r:id="rId18"/>
    <p:sldId id="334" r:id="rId19"/>
    <p:sldId id="333" r:id="rId20"/>
    <p:sldId id="332" r:id="rId21"/>
    <p:sldId id="331" r:id="rId22"/>
    <p:sldId id="330" r:id="rId23"/>
    <p:sldId id="351" r:id="rId24"/>
    <p:sldId id="329" r:id="rId25"/>
    <p:sldId id="328" r:id="rId26"/>
    <p:sldId id="327" r:id="rId27"/>
    <p:sldId id="353" r:id="rId28"/>
    <p:sldId id="326" r:id="rId29"/>
    <p:sldId id="325" r:id="rId30"/>
    <p:sldId id="354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56" autoAdjust="0"/>
    <p:restoredTop sz="94660"/>
  </p:normalViewPr>
  <p:slideViewPr>
    <p:cSldViewPr showGuides="1">
      <p:cViewPr varScale="1">
        <p:scale>
          <a:sx n="66" d="100"/>
          <a:sy n="66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6241A5-06F5-A45A-DA0C-02508E9EDB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5" r="42433"/>
          <a:stretch/>
        </p:blipFill>
        <p:spPr>
          <a:xfrm>
            <a:off x="2808272" y="2924944"/>
            <a:ext cx="6528088" cy="9106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2AFAC-B6BF-57C7-E9E8-E521C18BE9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21"/>
          <a:stretch/>
        </p:blipFill>
        <p:spPr>
          <a:xfrm>
            <a:off x="360000" y="1531417"/>
            <a:ext cx="11340000" cy="2185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BFDC0B-0D20-05C6-30AC-2374C84E0382}"/>
              </a:ext>
            </a:extLst>
          </p:cNvPr>
          <p:cNvSpPr/>
          <p:nvPr/>
        </p:nvSpPr>
        <p:spPr bwMode="white">
          <a:xfrm>
            <a:off x="10395566" y="2488422"/>
            <a:ext cx="276121" cy="29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F9FFB68-5AF2-840E-F554-68DC429A9A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6" t="47858" r="9658"/>
          <a:stretch/>
        </p:blipFill>
        <p:spPr>
          <a:xfrm>
            <a:off x="2783632" y="3717032"/>
            <a:ext cx="6192688" cy="2860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08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D0F23B-DE47-06C0-6045-99C6F7903E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30745"/>
            <a:ext cx="11340000" cy="5038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157CB5-B5BD-64A8-A1F0-D27FC85F35AE}"/>
              </a:ext>
            </a:extLst>
          </p:cNvPr>
          <p:cNvSpPr/>
          <p:nvPr/>
        </p:nvSpPr>
        <p:spPr bwMode="white">
          <a:xfrm>
            <a:off x="10395566" y="1830765"/>
            <a:ext cx="276121" cy="30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F9FFB68-5AF2-840E-F554-68DC429A9A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6" t="47858" r="45259"/>
          <a:stretch/>
        </p:blipFill>
        <p:spPr>
          <a:xfrm>
            <a:off x="7464152" y="692696"/>
            <a:ext cx="2127159" cy="1680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3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68FF87-F40D-7F69-8D3A-FFC4019169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3" b="44230"/>
          <a:stretch/>
        </p:blipFill>
        <p:spPr>
          <a:xfrm>
            <a:off x="360000" y="1340768"/>
            <a:ext cx="11136600" cy="28146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876E9A-61F0-7908-99F9-1D70BD36C957}"/>
              </a:ext>
            </a:extLst>
          </p:cNvPr>
          <p:cNvSpPr/>
          <p:nvPr/>
        </p:nvSpPr>
        <p:spPr bwMode="white">
          <a:xfrm>
            <a:off x="10386045" y="2264450"/>
            <a:ext cx="295163" cy="30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F9FFB68-5AF2-840E-F554-68DC429A9A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6" t="47858" r="45259"/>
          <a:stretch/>
        </p:blipFill>
        <p:spPr>
          <a:xfrm>
            <a:off x="3143672" y="4005064"/>
            <a:ext cx="3364421" cy="265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965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68FF87-F40D-7F69-8D3A-FFC4019169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70" r="1793"/>
          <a:stretch/>
        </p:blipFill>
        <p:spPr>
          <a:xfrm>
            <a:off x="360000" y="1700808"/>
            <a:ext cx="11136600" cy="223224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4EF555-B5F4-9A30-7A8D-68B395B1E629}"/>
              </a:ext>
            </a:extLst>
          </p:cNvPr>
          <p:cNvSpPr/>
          <p:nvPr/>
        </p:nvSpPr>
        <p:spPr bwMode="white">
          <a:xfrm>
            <a:off x="10395566" y="1971421"/>
            <a:ext cx="276121" cy="29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F9FFB68-5AF2-840E-F554-68DC429A9A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6" t="47858" r="45259"/>
          <a:stretch/>
        </p:blipFill>
        <p:spPr>
          <a:xfrm>
            <a:off x="3143672" y="4005064"/>
            <a:ext cx="3364421" cy="265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24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4C2E28-7996-C795-282D-B57AD35AB5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2" b="37416"/>
          <a:stretch/>
        </p:blipFill>
        <p:spPr>
          <a:xfrm>
            <a:off x="551384" y="1412776"/>
            <a:ext cx="11041227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06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73" y="1412776"/>
            <a:ext cx="11481535" cy="510073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96C48E-CC50-7D8E-350B-C9E7BEE83E25}"/>
              </a:ext>
            </a:extLst>
          </p:cNvPr>
          <p:cNvSpPr/>
          <p:nvPr/>
        </p:nvSpPr>
        <p:spPr bwMode="white">
          <a:xfrm>
            <a:off x="10560496" y="2876460"/>
            <a:ext cx="564153" cy="55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96C48E-CC50-7D8E-350B-C9E7BEE83E25}"/>
              </a:ext>
            </a:extLst>
          </p:cNvPr>
          <p:cNvSpPr/>
          <p:nvPr/>
        </p:nvSpPr>
        <p:spPr bwMode="white">
          <a:xfrm>
            <a:off x="10560496" y="4388628"/>
            <a:ext cx="564153" cy="55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652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35C856-DC4B-EDA9-7800-279A634B06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41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B2606F-0EF1-FF2F-70EE-96A1853C7F67}"/>
              </a:ext>
            </a:extLst>
          </p:cNvPr>
          <p:cNvSpPr/>
          <p:nvPr/>
        </p:nvSpPr>
        <p:spPr bwMode="white">
          <a:xfrm>
            <a:off x="10386045" y="1490656"/>
            <a:ext cx="295163" cy="29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24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522D45-6D44-6558-22D1-A3009F9EF8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7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FCDA40-21FF-F878-E10D-62D13254E5C1}"/>
              </a:ext>
            </a:extLst>
          </p:cNvPr>
          <p:cNvSpPr/>
          <p:nvPr/>
        </p:nvSpPr>
        <p:spPr bwMode="white">
          <a:xfrm>
            <a:off x="10376523" y="2854808"/>
            <a:ext cx="342770" cy="29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8215BE-40EE-FA9B-745E-9B1E7A07D770}"/>
              </a:ext>
            </a:extLst>
          </p:cNvPr>
          <p:cNvSpPr/>
          <p:nvPr/>
        </p:nvSpPr>
        <p:spPr bwMode="white">
          <a:xfrm>
            <a:off x="10395566" y="4943387"/>
            <a:ext cx="304686" cy="29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63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1DB136-AD77-F67A-783D-A56AF009D2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85217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75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F1B1A0-EA2B-C136-275E-A02726F29D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7"/>
          <a:stretch/>
        </p:blipFill>
        <p:spPr>
          <a:xfrm>
            <a:off x="1343472" y="764704"/>
            <a:ext cx="10297144" cy="42369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74D344-5E03-7836-3A62-366E47F9A8B4}"/>
              </a:ext>
            </a:extLst>
          </p:cNvPr>
          <p:cNvSpPr/>
          <p:nvPr/>
        </p:nvSpPr>
        <p:spPr bwMode="white">
          <a:xfrm>
            <a:off x="3190625" y="1642624"/>
            <a:ext cx="1256826" cy="37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56F81D-49E2-C8F4-A3B2-1FBBB725FD81}"/>
              </a:ext>
            </a:extLst>
          </p:cNvPr>
          <p:cNvSpPr/>
          <p:nvPr/>
        </p:nvSpPr>
        <p:spPr bwMode="white">
          <a:xfrm>
            <a:off x="5447199" y="3064475"/>
            <a:ext cx="276120" cy="295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555420-6B8B-29C1-2EBE-AF6F38C2FA0C}"/>
              </a:ext>
            </a:extLst>
          </p:cNvPr>
          <p:cNvSpPr/>
          <p:nvPr/>
        </p:nvSpPr>
        <p:spPr bwMode="white">
          <a:xfrm>
            <a:off x="8836822" y="3722916"/>
            <a:ext cx="2656473" cy="38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E021D1-E531-6D5F-3257-81EC374004EA}"/>
              </a:ext>
            </a:extLst>
          </p:cNvPr>
          <p:cNvSpPr/>
          <p:nvPr/>
        </p:nvSpPr>
        <p:spPr bwMode="white">
          <a:xfrm>
            <a:off x="1952842" y="4429069"/>
            <a:ext cx="390377" cy="372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31DB136-AD77-F67A-783D-A56AF009D2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0" t="31905" r="48107"/>
          <a:stretch/>
        </p:blipFill>
        <p:spPr>
          <a:xfrm>
            <a:off x="5591944" y="4293096"/>
            <a:ext cx="2520280" cy="2330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54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4F7F53-1DBA-3959-2167-E2556206CE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870159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666582-6BA4-8470-18EB-4E6BC8C13098}"/>
              </a:ext>
            </a:extLst>
          </p:cNvPr>
          <p:cNvSpPr/>
          <p:nvPr/>
        </p:nvSpPr>
        <p:spPr bwMode="white">
          <a:xfrm>
            <a:off x="9108831" y="5111655"/>
            <a:ext cx="226489" cy="233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992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E29AEB-E017-FB87-F769-4FD0A7782E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30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02BA20-FA48-8844-609F-656E5D0CD63D}"/>
              </a:ext>
            </a:extLst>
          </p:cNvPr>
          <p:cNvSpPr/>
          <p:nvPr/>
        </p:nvSpPr>
        <p:spPr bwMode="white">
          <a:xfrm>
            <a:off x="7872392" y="1424144"/>
            <a:ext cx="447506" cy="39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530461-60C0-1D2D-F8D2-05B3BA4ABB51}"/>
              </a:ext>
            </a:extLst>
          </p:cNvPr>
          <p:cNvSpPr/>
          <p:nvPr/>
        </p:nvSpPr>
        <p:spPr bwMode="white">
          <a:xfrm>
            <a:off x="1369269" y="4273826"/>
            <a:ext cx="2466045" cy="381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31DB136-AD77-F67A-783D-A56AF009D2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0" t="31905" r="4255"/>
          <a:stretch/>
        </p:blipFill>
        <p:spPr>
          <a:xfrm>
            <a:off x="5159895" y="4107446"/>
            <a:ext cx="5616625" cy="259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01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FA03C4-1FDF-1927-C5A6-DB4E60CE6B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836712"/>
            <a:ext cx="764660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60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DF164D-3E50-734F-2ED5-BC3BCE42D3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68" b="45243"/>
          <a:stretch/>
        </p:blipFill>
        <p:spPr>
          <a:xfrm>
            <a:off x="1199456" y="692696"/>
            <a:ext cx="10778354" cy="45092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49F02F-B11E-373E-6C7C-E8F85D5F65A0}"/>
              </a:ext>
            </a:extLst>
          </p:cNvPr>
          <p:cNvSpPr/>
          <p:nvPr/>
        </p:nvSpPr>
        <p:spPr bwMode="white">
          <a:xfrm>
            <a:off x="6721815" y="883508"/>
            <a:ext cx="863496" cy="391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5E35C0-9140-ECBE-D4C0-9D14A74DDA6E}"/>
              </a:ext>
            </a:extLst>
          </p:cNvPr>
          <p:cNvSpPr/>
          <p:nvPr/>
        </p:nvSpPr>
        <p:spPr bwMode="white">
          <a:xfrm>
            <a:off x="7083280" y="3123055"/>
            <a:ext cx="1335406" cy="391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8DF5A5-1945-F688-27DA-131C7609F564}"/>
              </a:ext>
            </a:extLst>
          </p:cNvPr>
          <p:cNvSpPr/>
          <p:nvPr/>
        </p:nvSpPr>
        <p:spPr bwMode="white">
          <a:xfrm>
            <a:off x="2705552" y="4599348"/>
            <a:ext cx="873537" cy="401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DFA03C4-1FDF-1927-C5A6-DB4E60CE6B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9" t="39268" r="20897"/>
          <a:stretch/>
        </p:blipFill>
        <p:spPr>
          <a:xfrm>
            <a:off x="6240016" y="4309408"/>
            <a:ext cx="2952328" cy="2395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893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DF164D-3E50-734F-2ED5-BC3BCE42D3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56" r="7333"/>
          <a:stretch/>
        </p:blipFill>
        <p:spPr>
          <a:xfrm>
            <a:off x="1210240" y="764704"/>
            <a:ext cx="10922576" cy="367240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F39B72-22FC-CB42-8707-597FB554F48E}"/>
              </a:ext>
            </a:extLst>
          </p:cNvPr>
          <p:cNvSpPr/>
          <p:nvPr/>
        </p:nvSpPr>
        <p:spPr bwMode="white">
          <a:xfrm>
            <a:off x="2249386" y="1675356"/>
            <a:ext cx="1751705" cy="38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DFCD95-C4F6-6E8B-27B7-BC249448075A}"/>
              </a:ext>
            </a:extLst>
          </p:cNvPr>
          <p:cNvSpPr/>
          <p:nvPr/>
        </p:nvSpPr>
        <p:spPr bwMode="white">
          <a:xfrm>
            <a:off x="5950729" y="3882780"/>
            <a:ext cx="1722016" cy="39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DFA03C4-1FDF-1927-C5A6-DB4E60CE6B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9" t="39268" r="20897"/>
          <a:stretch/>
        </p:blipFill>
        <p:spPr>
          <a:xfrm>
            <a:off x="6196581" y="4408197"/>
            <a:ext cx="2952328" cy="2395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2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AE8EE9-C0FB-53DC-E741-8AC78D3BB8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8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7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BAA986-7A22-EE82-F4FF-6239008497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075143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91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4CB743-B251-F7F8-9546-509866A7C5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 b="71985"/>
          <a:stretch/>
        </p:blipFill>
        <p:spPr>
          <a:xfrm>
            <a:off x="360000" y="1479790"/>
            <a:ext cx="10344512" cy="13731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996402-E7E7-E23C-C646-FDD9891D7A4B}"/>
              </a:ext>
            </a:extLst>
          </p:cNvPr>
          <p:cNvSpPr/>
          <p:nvPr/>
        </p:nvSpPr>
        <p:spPr bwMode="white">
          <a:xfrm>
            <a:off x="8795969" y="1613294"/>
            <a:ext cx="1266347" cy="36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5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4CB743-B251-F7F8-9546-509866A7C5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84" r="6873"/>
          <a:stretch/>
        </p:blipFill>
        <p:spPr>
          <a:xfrm>
            <a:off x="360000" y="1395260"/>
            <a:ext cx="10560536" cy="345638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30532F-AA04-0E91-AACD-876D1514F89E}"/>
              </a:ext>
            </a:extLst>
          </p:cNvPr>
          <p:cNvSpPr/>
          <p:nvPr/>
        </p:nvSpPr>
        <p:spPr bwMode="white">
          <a:xfrm>
            <a:off x="1369269" y="2200617"/>
            <a:ext cx="1256826" cy="38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7B853D-6EE8-15C8-E3D5-241462DABD4A}"/>
              </a:ext>
            </a:extLst>
          </p:cNvPr>
          <p:cNvSpPr/>
          <p:nvPr/>
        </p:nvSpPr>
        <p:spPr bwMode="white">
          <a:xfrm>
            <a:off x="5463476" y="2200617"/>
            <a:ext cx="1304433" cy="38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0B9E1A-752C-ED75-1A74-3776A2D20D6B}"/>
              </a:ext>
            </a:extLst>
          </p:cNvPr>
          <p:cNvSpPr/>
          <p:nvPr/>
        </p:nvSpPr>
        <p:spPr bwMode="white">
          <a:xfrm>
            <a:off x="4349471" y="2906286"/>
            <a:ext cx="847405" cy="38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B9EA3C-ED54-51A7-FC9C-22334D76313A}"/>
              </a:ext>
            </a:extLst>
          </p:cNvPr>
          <p:cNvSpPr/>
          <p:nvPr/>
        </p:nvSpPr>
        <p:spPr bwMode="white">
          <a:xfrm>
            <a:off x="5996675" y="3621491"/>
            <a:ext cx="4465541" cy="38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55074C-BBCF-4E0F-A074-31995E906623}"/>
              </a:ext>
            </a:extLst>
          </p:cNvPr>
          <p:cNvSpPr/>
          <p:nvPr/>
        </p:nvSpPr>
        <p:spPr bwMode="white">
          <a:xfrm>
            <a:off x="950327" y="4327160"/>
            <a:ext cx="2513652" cy="38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8BBAA986-7A22-EE82-F4FF-6239008497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92" b="38644"/>
          <a:stretch/>
        </p:blipFill>
        <p:spPr>
          <a:xfrm>
            <a:off x="4054306" y="4221088"/>
            <a:ext cx="6480720" cy="245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523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9D8DB1-C644-30AE-59F7-2D0BF8DDAAC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4"/>
          <a:stretch/>
        </p:blipFill>
        <p:spPr>
          <a:xfrm>
            <a:off x="1199456" y="836712"/>
            <a:ext cx="998447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03F7EB-BC5C-471F-B832-243FC411DBD1}"/>
              </a:ext>
            </a:extLst>
          </p:cNvPr>
          <p:cNvSpPr/>
          <p:nvPr/>
        </p:nvSpPr>
        <p:spPr bwMode="white">
          <a:xfrm>
            <a:off x="7542921" y="5593611"/>
            <a:ext cx="3497150" cy="34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4B9833-4F4D-4C44-1A2F-68D0093AD6C0}"/>
              </a:ext>
            </a:extLst>
          </p:cNvPr>
          <p:cNvSpPr/>
          <p:nvPr/>
        </p:nvSpPr>
        <p:spPr bwMode="white">
          <a:xfrm>
            <a:off x="2353601" y="6235966"/>
            <a:ext cx="4521130" cy="35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59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B924BD-ED65-7572-1AF0-CF216BEB46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63" b="65641"/>
          <a:stretch/>
        </p:blipFill>
        <p:spPr>
          <a:xfrm>
            <a:off x="1271464" y="1124744"/>
            <a:ext cx="9289032" cy="20162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CD19C6-54D6-0FA7-300D-B78237433234}"/>
              </a:ext>
            </a:extLst>
          </p:cNvPr>
          <p:cNvSpPr/>
          <p:nvPr/>
        </p:nvSpPr>
        <p:spPr bwMode="white">
          <a:xfrm>
            <a:off x="6463216" y="1956901"/>
            <a:ext cx="376958" cy="31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9138C7-9B91-3C59-BD6D-A33DB71ACD95}"/>
              </a:ext>
            </a:extLst>
          </p:cNvPr>
          <p:cNvSpPr/>
          <p:nvPr/>
        </p:nvSpPr>
        <p:spPr bwMode="white">
          <a:xfrm>
            <a:off x="4432778" y="2574586"/>
            <a:ext cx="2630145" cy="35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09D8DB1-C644-30AE-59F7-2D0BF8DDAA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33" r="3394" b="21464"/>
          <a:stretch/>
        </p:blipFill>
        <p:spPr>
          <a:xfrm>
            <a:off x="923744" y="3441232"/>
            <a:ext cx="9984472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748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AF9F20-135B-FE70-C3BD-A61A8354AD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77312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B81B42-6F08-D62C-E464-1A809E4D9A71}"/>
              </a:ext>
            </a:extLst>
          </p:cNvPr>
          <p:cNvSpPr/>
          <p:nvPr/>
        </p:nvSpPr>
        <p:spPr bwMode="white">
          <a:xfrm>
            <a:off x="10760493" y="2548212"/>
            <a:ext cx="253272" cy="28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14CEAD-E09C-5596-BD15-ED2BD24ECF8A}"/>
              </a:ext>
            </a:extLst>
          </p:cNvPr>
          <p:cNvSpPr/>
          <p:nvPr/>
        </p:nvSpPr>
        <p:spPr bwMode="white">
          <a:xfrm>
            <a:off x="10715266" y="4748712"/>
            <a:ext cx="325636" cy="28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23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B924BD-ED65-7572-1AF0-CF216BEB46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33" r="8257"/>
          <a:stretch/>
        </p:blipFill>
        <p:spPr>
          <a:xfrm>
            <a:off x="1271464" y="1340768"/>
            <a:ext cx="9361040" cy="392378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88A322-3221-7181-5CA7-5D0197C677C4}"/>
              </a:ext>
            </a:extLst>
          </p:cNvPr>
          <p:cNvSpPr/>
          <p:nvPr/>
        </p:nvSpPr>
        <p:spPr bwMode="white">
          <a:xfrm>
            <a:off x="3301901" y="2124657"/>
            <a:ext cx="4497805" cy="35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D14279-877B-D528-10EF-1391CCBAB0FA}"/>
              </a:ext>
            </a:extLst>
          </p:cNvPr>
          <p:cNvSpPr/>
          <p:nvPr/>
        </p:nvSpPr>
        <p:spPr bwMode="white">
          <a:xfrm>
            <a:off x="4064386" y="4672604"/>
            <a:ext cx="5611547" cy="35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688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06F36D-DBFD-E8E8-8E63-58AA25760F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05" b="63186"/>
          <a:stretch/>
        </p:blipFill>
        <p:spPr>
          <a:xfrm>
            <a:off x="407367" y="1484784"/>
            <a:ext cx="11043627" cy="30963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B8A1E6-DF4D-074B-1904-35CF9ECCB9AE}"/>
              </a:ext>
            </a:extLst>
          </p:cNvPr>
          <p:cNvSpPr/>
          <p:nvPr/>
        </p:nvSpPr>
        <p:spPr bwMode="white">
          <a:xfrm>
            <a:off x="10416480" y="2420888"/>
            <a:ext cx="432048" cy="44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79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06F36D-DBFD-E8E8-8E63-58AA25760F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14" r="784"/>
          <a:stretch/>
        </p:blipFill>
        <p:spPr>
          <a:xfrm>
            <a:off x="479376" y="1268760"/>
            <a:ext cx="10801200" cy="51024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A9A192-3615-639A-D39C-696D8139C15C}"/>
              </a:ext>
            </a:extLst>
          </p:cNvPr>
          <p:cNvSpPr/>
          <p:nvPr/>
        </p:nvSpPr>
        <p:spPr bwMode="white">
          <a:xfrm>
            <a:off x="9984432" y="1412776"/>
            <a:ext cx="504056" cy="49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350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FCC0A3-7CC3-DA29-74B8-73634159C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73368"/>
            <a:ext cx="1030864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59DA72-EA8A-8E2C-61A3-F231E64BAF92}"/>
              </a:ext>
            </a:extLst>
          </p:cNvPr>
          <p:cNvSpPr/>
          <p:nvPr/>
        </p:nvSpPr>
        <p:spPr bwMode="white">
          <a:xfrm>
            <a:off x="10330962" y="1090059"/>
            <a:ext cx="276974" cy="26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9A76E4-43CB-7CF8-B142-5759B0124CE8}"/>
              </a:ext>
            </a:extLst>
          </p:cNvPr>
          <p:cNvSpPr/>
          <p:nvPr/>
        </p:nvSpPr>
        <p:spPr bwMode="white">
          <a:xfrm>
            <a:off x="10330962" y="5623240"/>
            <a:ext cx="268319" cy="27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56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7114A0-1454-461D-8B50-8461C4833B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1340000" cy="57156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D00A6F-9435-39BC-14F7-3A9DDEF52C96}"/>
              </a:ext>
            </a:extLst>
          </p:cNvPr>
          <p:cNvSpPr/>
          <p:nvPr/>
        </p:nvSpPr>
        <p:spPr bwMode="white">
          <a:xfrm>
            <a:off x="10395566" y="1396801"/>
            <a:ext cx="295163" cy="304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DBCC51-EBDF-04B8-150C-57B84DBE0AC2}"/>
              </a:ext>
            </a:extLst>
          </p:cNvPr>
          <p:cNvSpPr/>
          <p:nvPr/>
        </p:nvSpPr>
        <p:spPr bwMode="white">
          <a:xfrm>
            <a:off x="10414609" y="4969108"/>
            <a:ext cx="276121" cy="29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82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9FFB68-5AF2-840E-F554-68DC429A9A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773148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48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48C442-67A6-D426-25F0-A3ED8E8D46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7"/>
          <a:stretch/>
        </p:blipFill>
        <p:spPr>
          <a:xfrm>
            <a:off x="1199456" y="1124744"/>
            <a:ext cx="10441160" cy="33503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FD9894-5733-49D2-0037-8952AE3F2245}"/>
              </a:ext>
            </a:extLst>
          </p:cNvPr>
          <p:cNvSpPr/>
          <p:nvPr/>
        </p:nvSpPr>
        <p:spPr bwMode="white">
          <a:xfrm>
            <a:off x="10858511" y="1335860"/>
            <a:ext cx="265762" cy="293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07A0CF-5BDF-6666-AF53-41889E812C4B}"/>
              </a:ext>
            </a:extLst>
          </p:cNvPr>
          <p:cNvSpPr/>
          <p:nvPr/>
        </p:nvSpPr>
        <p:spPr bwMode="white">
          <a:xfrm>
            <a:off x="10849347" y="3391951"/>
            <a:ext cx="274925" cy="293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542AFAC-B6BF-57C7-E9E8-E521C18BE9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3" b="48139"/>
          <a:stretch/>
        </p:blipFill>
        <p:spPr>
          <a:xfrm>
            <a:off x="1199456" y="4475071"/>
            <a:ext cx="6560395" cy="219158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F9FFB68-5AF2-840E-F554-68DC429A9A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6" t="47858" r="45259"/>
          <a:stretch/>
        </p:blipFill>
        <p:spPr>
          <a:xfrm>
            <a:off x="8276195" y="4027037"/>
            <a:ext cx="3364421" cy="2658432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CF9FFB68-5AF2-840E-F554-68DC429A9A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6" t="47858" r="45259"/>
          <a:stretch/>
        </p:blipFill>
        <p:spPr>
          <a:xfrm>
            <a:off x="8276195" y="4040741"/>
            <a:ext cx="3364421" cy="265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8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68</cp:revision>
  <dcterms:created xsi:type="dcterms:W3CDTF">2015-09-16T06:44:00Z</dcterms:created>
  <dcterms:modified xsi:type="dcterms:W3CDTF">2025-07-07T12:44:23Z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