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512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347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20888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12976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236422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1509712"/>
            <a:ext cx="66294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81175"/>
            <a:ext cx="107156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804621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2590939"/>
            <a:ext cx="104051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7" y="3429000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187" y="4231141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37104" cy="4123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91187"/>
            <a:ext cx="9577064" cy="12247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79934"/>
            <a:ext cx="113252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262"/>
          <a:stretch/>
        </p:blipFill>
        <p:spPr>
          <a:xfrm>
            <a:off x="782116" y="5023229"/>
            <a:ext cx="10858500" cy="15990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044262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116" y="5864361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3916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0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01450" cy="1581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368" y="2942769"/>
            <a:ext cx="112204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5567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4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823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22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966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37148"/>
            <a:ext cx="102005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2204864"/>
            <a:ext cx="11208643" cy="3932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73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10801199" cy="52480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8960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33056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31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2562"/>
            <a:ext cx="117348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81187"/>
            <a:ext cx="116681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14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04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409700"/>
            <a:ext cx="102489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276872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068960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1352" y="3861048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9793" y="4653136"/>
            <a:ext cx="3528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8478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373216"/>
            <a:ext cx="98965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6075462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91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323976"/>
            <a:ext cx="10945216" cy="51491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52936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7" y="3611342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89114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847520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9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58600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088" y="2387858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17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18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7812"/>
            <a:ext cx="116967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43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580262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513" y="1267050"/>
            <a:ext cx="11414103" cy="533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0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3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227"/>
          <a:stretch/>
        </p:blipFill>
        <p:spPr>
          <a:xfrm>
            <a:off x="191344" y="1340768"/>
            <a:ext cx="11763375" cy="473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5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975"/>
            <a:ext cx="11017224" cy="520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8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6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412777"/>
            <a:ext cx="11089231" cy="526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1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484784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32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490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301208"/>
            <a:ext cx="99528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6098489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0934" y="3122351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41134"/>
            <a:ext cx="3528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9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5216" cy="535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927251"/>
            <a:ext cx="1112520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090078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856" y="3931057"/>
            <a:ext cx="107607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531" y="4772036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41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140968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180" y="3933056"/>
            <a:ext cx="108744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180" y="4772036"/>
            <a:ext cx="108744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2180" y="5643772"/>
            <a:ext cx="105864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20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76375"/>
            <a:ext cx="117538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94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01200" cy="507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4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6967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05" y="4306094"/>
            <a:ext cx="116109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7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1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0175"/>
            <a:ext cx="116967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0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8567"/>
          <a:stretch/>
        </p:blipFill>
        <p:spPr>
          <a:xfrm>
            <a:off x="263352" y="1268761"/>
            <a:ext cx="11725275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7149" b="72463"/>
          <a:stretch/>
        </p:blipFill>
        <p:spPr>
          <a:xfrm>
            <a:off x="228328" y="1825426"/>
            <a:ext cx="11725275" cy="5234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57862"/>
          <a:stretch/>
        </p:blipFill>
        <p:spPr>
          <a:xfrm>
            <a:off x="523875" y="5569924"/>
            <a:ext cx="11668125" cy="630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678" y="2356073"/>
            <a:ext cx="11649075" cy="3305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75" y="6089638"/>
            <a:ext cx="28289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4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2375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0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555" y="4483369"/>
            <a:ext cx="1045845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6998" y="306896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8130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373216"/>
            <a:ext cx="2039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95822"/>
            <a:ext cx="11039475" cy="238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16102"/>
            <a:ext cx="48387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38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147"/>
          <a:stretch/>
        </p:blipFill>
        <p:spPr>
          <a:xfrm>
            <a:off x="191344" y="1628800"/>
            <a:ext cx="11096625" cy="2940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772816"/>
            <a:ext cx="99444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569169"/>
            <a:ext cx="10880601" cy="2000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09700"/>
            <a:ext cx="118872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09700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21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797152"/>
            <a:ext cx="99284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539161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1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530263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99541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301" y="3645024"/>
            <a:ext cx="99743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60186"/>
            <a:ext cx="99541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846" y="5157192"/>
            <a:ext cx="10002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654" y="5919292"/>
            <a:ext cx="37961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7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919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5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01375" cy="147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18311"/>
          <a:stretch/>
        </p:blipFill>
        <p:spPr>
          <a:xfrm>
            <a:off x="360378" y="2600073"/>
            <a:ext cx="111252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69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29192" cy="536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2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64214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7971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15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96952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61048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577" y="4677569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2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9225"/>
            <a:ext cx="117538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90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0000"/>
          <a:stretch/>
        </p:blipFill>
        <p:spPr>
          <a:xfrm>
            <a:off x="191344" y="1340768"/>
            <a:ext cx="11591925" cy="72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266" y="3679131"/>
            <a:ext cx="103917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906" y="2060848"/>
            <a:ext cx="182880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2912852"/>
            <a:ext cx="10591800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840" y="4362226"/>
            <a:ext cx="1082040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995" y="5186933"/>
            <a:ext cx="11563350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384" y="5805264"/>
            <a:ext cx="85725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61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66900"/>
            <a:ext cx="116776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9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98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61" y="1340768"/>
            <a:ext cx="119157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57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28750"/>
            <a:ext cx="118395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55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8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0650"/>
            <a:ext cx="116871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39065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728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2075"/>
            <a:ext cx="116395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51756"/>
            <a:ext cx="4392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934726"/>
            <a:ext cx="2736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9756" y="4750494"/>
            <a:ext cx="32043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2025-08-12T04:45:16Z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