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62" autoAdjust="0"/>
    <p:restoredTop sz="94660"/>
  </p:normalViewPr>
  <p:slideViewPr>
    <p:cSldViewPr showGuides="1">
      <p:cViewPr varScale="1">
        <p:scale>
          <a:sx n="82" d="100"/>
          <a:sy n="82" d="100"/>
        </p:scale>
        <p:origin x="73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1809750"/>
            <a:ext cx="850582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41160" cy="52545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38275"/>
            <a:ext cx="118300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010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5900"/>
            <a:ext cx="116490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38" y="1340768"/>
            <a:ext cx="1191577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0650"/>
            <a:ext cx="1163955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33512"/>
            <a:ext cx="1186815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25136" cy="26595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5638"/>
          <a:stretch/>
        </p:blipFill>
        <p:spPr>
          <a:xfrm>
            <a:off x="731403" y="3882138"/>
            <a:ext cx="10149619" cy="25477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724" t="91857" r="86106" b="3550"/>
          <a:stretch/>
        </p:blipFill>
        <p:spPr>
          <a:xfrm>
            <a:off x="10632504" y="6069850"/>
            <a:ext cx="999111" cy="2160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71664" y="224224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984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2025-08-10T13:24:19Z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