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CEA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4650" y="2857500"/>
            <a:ext cx="6362700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CEAF2"/>
              </a:clrFrom>
              <a:clrTo>
                <a:srgbClr val="FCEAF2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196752"/>
            <a:ext cx="1092517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268760"/>
            <a:ext cx="10081120" cy="7920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1384" y="2348880"/>
            <a:ext cx="10513168" cy="7920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2702" y="3470066"/>
            <a:ext cx="10631850" cy="8230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7834" y="4626422"/>
            <a:ext cx="10668725" cy="78786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2043" y="5706542"/>
            <a:ext cx="10513168" cy="7920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90612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124744"/>
            <a:ext cx="10009112" cy="72750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1672" y="2204864"/>
            <a:ext cx="10708903" cy="7920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9539" y="3349570"/>
            <a:ext cx="10611036" cy="72750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7367" y="4427240"/>
            <a:ext cx="10873207" cy="80196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4246" y="5540907"/>
            <a:ext cx="10513168" cy="7920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52550"/>
            <a:ext cx="1145857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6550" y="1419225"/>
            <a:ext cx="643890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6802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1370185"/>
            <a:ext cx="1368152" cy="648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28048" y="1333346"/>
            <a:ext cx="4819353" cy="72008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6804" y="2384049"/>
            <a:ext cx="10513168" cy="7920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2382" y="3506760"/>
            <a:ext cx="10627589" cy="78633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62067" y="4611216"/>
            <a:ext cx="10513168" cy="7920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9376" y="5728175"/>
            <a:ext cx="10009112" cy="79717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919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1412776"/>
            <a:ext cx="4032448" cy="74352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43472" y="3422263"/>
            <a:ext cx="2448272" cy="726817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35960" y="4437112"/>
            <a:ext cx="3312368" cy="648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CEAF2"/>
              </a:clrFrom>
              <a:clrTo>
                <a:srgbClr val="FCEAF2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124744"/>
            <a:ext cx="11239500" cy="495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922218"/>
            <a:ext cx="10534650" cy="819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28248" y="1196752"/>
            <a:ext cx="2232248" cy="72008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7888" y="2132856"/>
            <a:ext cx="2448272" cy="72008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7888" y="5058710"/>
            <a:ext cx="2160240" cy="746553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571625"/>
            <a:ext cx="112299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1575926"/>
            <a:ext cx="864096" cy="62893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57337"/>
            <a:ext cx="1123950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685473"/>
            <a:ext cx="1080120" cy="455495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040"/>
          <a:stretch/>
        </p:blipFill>
        <p:spPr>
          <a:xfrm>
            <a:off x="407368" y="1484784"/>
            <a:ext cx="11210925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049" b="325"/>
          <a:stretch/>
        </p:blipFill>
        <p:spPr>
          <a:xfrm>
            <a:off x="623392" y="1606063"/>
            <a:ext cx="10687050" cy="463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1844824"/>
            <a:ext cx="7128792" cy="72008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95700" y="2924944"/>
            <a:ext cx="1764196" cy="57606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991850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1700808"/>
            <a:ext cx="7200800" cy="7920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9696" y="2636912"/>
            <a:ext cx="5976664" cy="86409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A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CEAF2"/>
              </a:clrFrom>
              <a:clrTo>
                <a:srgbClr val="FCEAF2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196752"/>
            <a:ext cx="1124902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2025-08-10T04:02:40Z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