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2786062"/>
            <a:ext cx="805815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776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37481"/>
            <a:ext cx="116871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3933056"/>
            <a:ext cx="116681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1200"/>
            <a:ext cx="116205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0200"/>
            <a:ext cx="11620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871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33" y="2204492"/>
            <a:ext cx="115347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71687"/>
            <a:ext cx="115347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9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8287"/>
            <a:ext cx="11534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7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3987"/>
            <a:ext cx="117729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6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0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14487"/>
            <a:ext cx="117729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6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7304" cy="4705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5012"/>
            <a:ext cx="116776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99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4950"/>
            <a:ext cx="117062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52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8034"/>
            <a:ext cx="9366767" cy="49612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12976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077071"/>
            <a:ext cx="2448272" cy="56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26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3975"/>
            <a:ext cx="10972800" cy="54173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88840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190" y="292494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5910" y="1412776"/>
            <a:ext cx="6322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376627"/>
            <a:ext cx="1872208" cy="6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9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09800"/>
            <a:ext cx="115919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7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85925"/>
            <a:ext cx="104108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03684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85653"/>
            <a:ext cx="10225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450" y="3429000"/>
            <a:ext cx="100451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263170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82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05037"/>
            <a:ext cx="109918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5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128837"/>
            <a:ext cx="104298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95809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35" y="3812485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44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57362"/>
            <a:ext cx="115538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09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14487"/>
            <a:ext cx="117348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52587"/>
            <a:ext cx="110490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52587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92896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13120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86673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4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823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12776"/>
            <a:ext cx="113983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64" y="2335487"/>
            <a:ext cx="113983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13878"/>
            <a:ext cx="113983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07607"/>
            <a:ext cx="113983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003967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7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33537"/>
            <a:ext cx="116395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43112"/>
            <a:ext cx="116109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449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28825"/>
            <a:ext cx="116395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76387"/>
            <a:ext cx="116967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71637"/>
            <a:ext cx="115538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2025-08-09T15:21:27Z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