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106108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789040"/>
            <a:ext cx="441960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0502"/>
            <a:ext cx="112966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90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0106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441" y="2212876"/>
            <a:ext cx="102489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3373107"/>
            <a:ext cx="7128792" cy="523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411996"/>
            <a:ext cx="51125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442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809" y="1196752"/>
            <a:ext cx="103917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4013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675692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19225"/>
            <a:ext cx="102774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628800"/>
            <a:ext cx="66967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564904"/>
            <a:ext cx="864096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615752"/>
            <a:ext cx="864096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4635773"/>
            <a:ext cx="864096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75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965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628800"/>
            <a:ext cx="864096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1943" y="2636912"/>
            <a:ext cx="864096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645024"/>
            <a:ext cx="115212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02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7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852936"/>
            <a:ext cx="352839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811875"/>
            <a:ext cx="186382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4941168"/>
            <a:ext cx="135976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34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9"/>
            <a:ext cx="11799053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081120" cy="5447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412776"/>
            <a:ext cx="331236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276872"/>
            <a:ext cx="446449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156992"/>
            <a:ext cx="172819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916052"/>
            <a:ext cx="252028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46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29192" cy="537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1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39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12776"/>
            <a:ext cx="943304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20888"/>
            <a:ext cx="1000911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560" y="3408113"/>
            <a:ext cx="1000911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90391"/>
            <a:ext cx="259228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79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5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19225"/>
            <a:ext cx="104394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28800"/>
            <a:ext cx="1000911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444" y="2636912"/>
            <a:ext cx="1000911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278" y="3533787"/>
            <a:ext cx="1000911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651" y="4533173"/>
            <a:ext cx="1000911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84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69152" cy="535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44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73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346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117443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8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07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2076"/>
            <a:ext cx="11364391" cy="524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10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81212"/>
            <a:ext cx="117157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0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50261"/>
            <a:ext cx="11305256" cy="540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0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118491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9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76437"/>
            <a:ext cx="117824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0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161240" cy="548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7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047750"/>
            <a:ext cx="11887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9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12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63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4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146001"/>
            <a:ext cx="1174432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61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87" y="1340768"/>
            <a:ext cx="119062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5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364"/>
          <a:stretch/>
        </p:blipFill>
        <p:spPr>
          <a:xfrm>
            <a:off x="335360" y="1556792"/>
            <a:ext cx="11144250" cy="464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554"/>
            <a:ext cx="11715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5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8491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5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43050"/>
            <a:ext cx="116205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2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33575"/>
            <a:ext cx="118110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80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636912"/>
            <a:ext cx="72008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7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43050"/>
            <a:ext cx="111347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95425"/>
            <a:ext cx="111823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0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95437"/>
            <a:ext cx="112395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81128"/>
            <a:ext cx="612068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3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75892"/>
            <a:ext cx="1058517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37112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676" y="5493716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69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442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889" y="1447945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889" y="2456057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64169"/>
            <a:ext cx="237626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06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09762"/>
            <a:ext cx="116395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9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38337"/>
            <a:ext cx="113347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60848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396" y="3076490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240" y="4092132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31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40078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977598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22540"/>
            <a:ext cx="9992006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690" y="4941168"/>
            <a:ext cx="986183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827304"/>
            <a:ext cx="5976664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37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0945216" cy="54149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9170" y="3140968"/>
            <a:ext cx="9859399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77072"/>
            <a:ext cx="10081120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265" y="4998858"/>
            <a:ext cx="10222287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797" y="5943164"/>
            <a:ext cx="9558699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0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0109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3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870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7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00808"/>
            <a:ext cx="10372353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708920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03292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004" y="4697664"/>
            <a:ext cx="10873208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9648" y="5703759"/>
            <a:ext cx="9336792" cy="61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24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9289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352703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083968"/>
            <a:ext cx="874395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9516" y="5164088"/>
            <a:ext cx="29163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71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157192"/>
            <a:ext cx="9649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6142137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90662"/>
            <a:ext cx="117538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7251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2025-08-10T03:32:21Z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