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03" r:id="rId2"/>
    <p:sldId id="404" r:id="rId3"/>
    <p:sldId id="405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3" r:id="rId12"/>
    <p:sldId id="414" r:id="rId13"/>
    <p:sldId id="415" r:id="rId14"/>
    <p:sldId id="416" r:id="rId15"/>
    <p:sldId id="417" r:id="rId16"/>
    <p:sldId id="418" r:id="rId17"/>
    <p:sldId id="419" r:id="rId18"/>
    <p:sldId id="420" r:id="rId19"/>
    <p:sldId id="421" r:id="rId20"/>
    <p:sldId id="422" r:id="rId21"/>
    <p:sldId id="423" r:id="rId22"/>
    <p:sldId id="424" r:id="rId23"/>
    <p:sldId id="425" r:id="rId24"/>
    <p:sldId id="426" r:id="rId25"/>
    <p:sldId id="427" r:id="rId26"/>
    <p:sldId id="428" r:id="rId27"/>
    <p:sldId id="429" r:id="rId28"/>
    <p:sldId id="430" r:id="rId29"/>
    <p:sldId id="431" r:id="rId30"/>
    <p:sldId id="432" r:id="rId31"/>
    <p:sldId id="433" r:id="rId32"/>
    <p:sldId id="434" r:id="rId33"/>
    <p:sldId id="435" r:id="rId34"/>
    <p:sldId id="436" r:id="rId35"/>
    <p:sldId id="437" r:id="rId36"/>
    <p:sldId id="43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2771775"/>
            <a:ext cx="72485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20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9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103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0768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382" y="2204864"/>
            <a:ext cx="9878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706" y="3092406"/>
            <a:ext cx="9878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676" y="3979948"/>
            <a:ext cx="9878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705" y="4879268"/>
            <a:ext cx="9878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27" y="5778588"/>
            <a:ext cx="37707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6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32656"/>
            <a:ext cx="722947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099" y="5933356"/>
            <a:ext cx="66770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6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92696"/>
            <a:ext cx="91059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2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0187"/>
            <a:ext cx="117538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628800"/>
            <a:ext cx="13811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564904"/>
            <a:ext cx="13811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522039"/>
            <a:ext cx="13811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2044" y="4504695"/>
            <a:ext cx="13811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68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84984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21088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898" y="5225677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07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64747"/>
            <a:ext cx="113728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31" y="4377283"/>
            <a:ext cx="11191875" cy="92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64747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993" y="2420888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493" y="3377029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993" y="4377283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404664"/>
            <a:ext cx="7344816" cy="53782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733256"/>
            <a:ext cx="6770849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519237"/>
            <a:ext cx="95726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2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0090" cy="5379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26876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6896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068960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88460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79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8418728" cy="527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7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23" y="1412776"/>
            <a:ext cx="11782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6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12776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20888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56992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319028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353" y="5278617"/>
            <a:ext cx="16861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63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692696"/>
            <a:ext cx="70961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95437"/>
            <a:ext cx="118205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278477"/>
            <a:ext cx="61531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473569"/>
            <a:ext cx="720080" cy="739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21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38300"/>
            <a:ext cx="111918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14487"/>
            <a:ext cx="112014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00200"/>
            <a:ext cx="11268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25144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81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376772"/>
            <a:ext cx="10585176" cy="5292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196752"/>
            <a:ext cx="10225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09392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009492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974" y="3933056"/>
            <a:ext cx="103625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974" y="4856620"/>
            <a:ext cx="103625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841" y="5752528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19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836712"/>
            <a:ext cx="75819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95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4475"/>
            <a:ext cx="1172527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16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6203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2452687"/>
            <a:ext cx="116395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2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1918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90662"/>
            <a:ext cx="112776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538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149080"/>
            <a:ext cx="9769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36" y="5157192"/>
            <a:ext cx="10945216" cy="136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1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09725"/>
            <a:ext cx="118586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052736"/>
            <a:ext cx="102774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797152"/>
            <a:ext cx="1149667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843" y="4837296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553" y="5808538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58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340768"/>
            <a:ext cx="10873208" cy="533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97144" cy="68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4824"/>
            <a:ext cx="9248450" cy="47911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2636912"/>
            <a:ext cx="8424936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489658"/>
            <a:ext cx="8928992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076" y="4240413"/>
            <a:ext cx="8932331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568" y="5029127"/>
            <a:ext cx="8965831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5823739"/>
            <a:ext cx="8424936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3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614487"/>
            <a:ext cx="96583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4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9"/>
            <a:ext cx="10893730" cy="5184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792088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6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052736"/>
            <a:ext cx="113157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24" y="4941168"/>
            <a:ext cx="88106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3164" y="5877272"/>
            <a:ext cx="7179185" cy="553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5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2025-08-10T10:57:47Z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