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2781300"/>
            <a:ext cx="660082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1156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394546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2883" y="339454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65104"/>
            <a:ext cx="3672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3442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348880"/>
            <a:ext cx="25202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493785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4249" y="2420888"/>
            <a:ext cx="124936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501008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3501008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6992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437112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396681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728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444" y="3537066"/>
            <a:ext cx="79568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8681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808612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804756"/>
            <a:ext cx="11233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53843"/>
            <a:ext cx="110486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9289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445224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9721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70907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82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268760"/>
            <a:ext cx="11017224" cy="54153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43844"/>
            <a:ext cx="10081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76458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909072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8774" y="5815868"/>
            <a:ext cx="32889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41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27684"/>
            <a:ext cx="10873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29168"/>
            <a:ext cx="9721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98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6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484784"/>
            <a:ext cx="11737304" cy="4430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5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1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7729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1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728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492896"/>
            <a:ext cx="108012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324766"/>
            <a:ext cx="1224136" cy="752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1" y="4440055"/>
            <a:ext cx="3168353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5421965"/>
            <a:ext cx="2736304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90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1008112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452" y="4509120"/>
            <a:ext cx="8964996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75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1196752"/>
            <a:ext cx="11133002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8760"/>
            <a:ext cx="108012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04864"/>
            <a:ext cx="684076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941168"/>
            <a:ext cx="9505056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64768"/>
            <a:ext cx="9073008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44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80272"/>
            <a:ext cx="116776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3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41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5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038475"/>
            <a:ext cx="41148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2981325"/>
            <a:ext cx="48863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928992" cy="5600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933056"/>
            <a:ext cx="108012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933056"/>
            <a:ext cx="108012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9752" y="4941168"/>
            <a:ext cx="1189983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945396"/>
            <a:ext cx="108012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6178" y="5949280"/>
            <a:ext cx="77151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45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3058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73016"/>
            <a:ext cx="1512168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4184" y="5794430"/>
            <a:ext cx="3515952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3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906780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852936"/>
            <a:ext cx="5616624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61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491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17032"/>
            <a:ext cx="5832648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893223"/>
            <a:ext cx="9217024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7057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789040"/>
            <a:ext cx="2736304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77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5055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92896"/>
            <a:ext cx="1944216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1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73152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636912"/>
            <a:ext cx="1368152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2009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3728" y="2564904"/>
            <a:ext cx="108012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15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3500"/>
            <a:ext cx="117443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645024"/>
            <a:ext cx="936104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1524" y="4725144"/>
            <a:ext cx="9037004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72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775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6062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06062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01317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85224" y="5048345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2014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87420"/>
            <a:ext cx="9577064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444" y="3717032"/>
            <a:ext cx="4644516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53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268760"/>
            <a:ext cx="114776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48598"/>
            <a:ext cx="9649072" cy="61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436" y="3717032"/>
            <a:ext cx="4716524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73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19212"/>
            <a:ext cx="118395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645024"/>
            <a:ext cx="4464496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5" y="3610744"/>
            <a:ext cx="1455291" cy="635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797152"/>
            <a:ext cx="2664296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2670" y="4725144"/>
            <a:ext cx="3049633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87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823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2398" y="2554082"/>
            <a:ext cx="2401713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2571703"/>
            <a:ext cx="2448272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96462"/>
            <a:ext cx="108012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6622" y="3615752"/>
            <a:ext cx="5989738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01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68761"/>
            <a:ext cx="11089231" cy="53790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924944"/>
            <a:ext cx="1080120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6222" y="3949116"/>
            <a:ext cx="2388169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1" y="1484784"/>
            <a:ext cx="113157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15407"/>
            <a:ext cx="10578453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708920"/>
            <a:ext cx="11017224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784" y="3798350"/>
            <a:ext cx="10809784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887780"/>
            <a:ext cx="10578453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0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9340" y="3691916"/>
            <a:ext cx="10578453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62577"/>
            <a:ext cx="10836369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73016"/>
          <a:stretch/>
        </p:blipFill>
        <p:spPr>
          <a:xfrm>
            <a:off x="191344" y="5482392"/>
            <a:ext cx="11782425" cy="10974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7408" y="5765713"/>
            <a:ext cx="10836369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4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6984"/>
          <a:stretch/>
        </p:blipFill>
        <p:spPr>
          <a:xfrm>
            <a:off x="204787" y="2492896"/>
            <a:ext cx="11782425" cy="296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6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025471"/>
            <a:ext cx="10153128" cy="3960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84" y="4791076"/>
            <a:ext cx="10149787" cy="187828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425" y="1196752"/>
            <a:ext cx="9289032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2204864"/>
            <a:ext cx="9793089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4718" y="3143046"/>
            <a:ext cx="9985739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8202" y="4092951"/>
            <a:ext cx="9982255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1042" y="4854072"/>
            <a:ext cx="9793089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363" y="5820070"/>
            <a:ext cx="3348373" cy="60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9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89232" cy="535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56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012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348880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6140" y="3396390"/>
            <a:ext cx="23402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431299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2240" y="539311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412776"/>
            <a:ext cx="117919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7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1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5538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6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114585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63691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64502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5744979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0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96678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99951"/>
            <a:ext cx="1098232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34076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509120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53583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43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111252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068960"/>
            <a:ext cx="9361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031182"/>
            <a:ext cx="7056784" cy="621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9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28750"/>
            <a:ext cx="117443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9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1537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74340"/>
            <a:ext cx="10153128" cy="630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36912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573016"/>
            <a:ext cx="10801200" cy="683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90293"/>
            <a:ext cx="10801200" cy="683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950" y="5607570"/>
            <a:ext cx="10801200" cy="683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6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081120" cy="55292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268761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372" y="2204864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758" y="3140967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372" y="4149206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85309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1936" y="6021412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63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592"/>
          <a:stretch/>
        </p:blipFill>
        <p:spPr>
          <a:xfrm>
            <a:off x="191344" y="1628800"/>
            <a:ext cx="11725275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1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2040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447945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492896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236" y="3645024"/>
            <a:ext cx="11001375" cy="2124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5840"/>
          <a:stretch/>
        </p:blipFill>
        <p:spPr>
          <a:xfrm>
            <a:off x="119336" y="1340768"/>
            <a:ext cx="11725275" cy="22208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512" y="1628800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2739244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3777680"/>
            <a:ext cx="10441160" cy="659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7610" y="4815073"/>
            <a:ext cx="91348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50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7633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8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4950"/>
            <a:ext cx="116871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823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56992"/>
            <a:ext cx="986509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626" y="4185084"/>
            <a:ext cx="1436894" cy="1476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29000"/>
            <a:ext cx="8420100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429000"/>
            <a:ext cx="25202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5510" y="3501008"/>
            <a:ext cx="23066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2025-08-10T02:36:30Z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