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  <p:sldId id="391" r:id="rId70"/>
    <p:sldId id="392" r:id="rId71"/>
    <p:sldId id="393" r:id="rId72"/>
    <p:sldId id="394" r:id="rId73"/>
    <p:sldId id="395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77675" cy="441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96752"/>
            <a:ext cx="1089660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540" y="4797152"/>
            <a:ext cx="10582275" cy="144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7" y="4964614"/>
            <a:ext cx="64389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661248"/>
            <a:ext cx="10225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585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212976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509120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66837"/>
            <a:ext cx="112585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107918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1700808"/>
            <a:ext cx="103597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2420888"/>
            <a:ext cx="104411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114" y="3100983"/>
            <a:ext cx="103830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073" y="3801070"/>
            <a:ext cx="6926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96752"/>
            <a:ext cx="7918847" cy="535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6" y="1772816"/>
            <a:ext cx="1174432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28750"/>
            <a:ext cx="116681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36390"/>
            <a:ext cx="7200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98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3823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17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4784"/>
            <a:ext cx="1144905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3" y="1628800"/>
            <a:ext cx="101055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144556"/>
            <a:ext cx="11185698" cy="2004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04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102" y="2878052"/>
            <a:ext cx="11391900" cy="215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5163" y="2162633"/>
            <a:ext cx="108758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132" y="2947659"/>
            <a:ext cx="111338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962" y="3637867"/>
            <a:ext cx="11385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8117" y="4342320"/>
            <a:ext cx="58499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91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9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5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586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21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33550"/>
            <a:ext cx="117062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75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57350"/>
            <a:ext cx="108204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420888"/>
            <a:ext cx="2592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5929" y="3104129"/>
            <a:ext cx="2592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3783131"/>
            <a:ext cx="2592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4490613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98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7755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32947"/>
            <a:ext cx="9591675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1455494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933891"/>
            <a:ext cx="70567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43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780928"/>
            <a:ext cx="100405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429000"/>
            <a:ext cx="3456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79821" y="4780740"/>
            <a:ext cx="99802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7590" y="5452524"/>
            <a:ext cx="31802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56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3064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28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823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52478"/>
            <a:ext cx="46805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04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252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08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1240" cy="517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395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68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967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55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76350"/>
            <a:ext cx="117348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39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0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47837"/>
            <a:ext cx="118110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771650"/>
            <a:ext cx="118491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63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74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9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824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17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45216" cy="528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77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8107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41277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1107" y="3479371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405723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12829" y="6121539"/>
            <a:ext cx="19827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379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299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2697" y="5737727"/>
            <a:ext cx="66967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91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71637"/>
            <a:ext cx="118491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04129"/>
            <a:ext cx="10585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789040"/>
            <a:ext cx="11305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507313"/>
            <a:ext cx="28803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3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559" y="1340768"/>
            <a:ext cx="116205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75" y="3973631"/>
            <a:ext cx="11344275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4149080"/>
            <a:ext cx="10585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324" y="4828585"/>
            <a:ext cx="1096472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227" y="5553633"/>
            <a:ext cx="93412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23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1634" y="2780928"/>
            <a:ext cx="104329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496" y="3499338"/>
            <a:ext cx="109411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5675" y="4197193"/>
            <a:ext cx="109411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5345" y="4939498"/>
            <a:ext cx="109411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3495" y="5647998"/>
            <a:ext cx="43164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5"/>
            <a:ext cx="10945216" cy="517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21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76400"/>
            <a:ext cx="117824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57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76400"/>
            <a:ext cx="118205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2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34004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7538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19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71600"/>
            <a:ext cx="117062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9767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904875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3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71637"/>
            <a:ext cx="117062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7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878942"/>
            <a:ext cx="88106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8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5852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39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0945216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23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83595"/>
          <a:stretch/>
        </p:blipFill>
        <p:spPr>
          <a:xfrm>
            <a:off x="301429" y="3575145"/>
            <a:ext cx="11658600" cy="757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04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776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2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00808"/>
            <a:ext cx="118586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1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7787"/>
            <a:ext cx="117538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71599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49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204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01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7282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17701"/>
            <a:ext cx="7362825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143885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5" y="1340768"/>
            <a:ext cx="98820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1988840"/>
            <a:ext cx="10941135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81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00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7" y="27089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07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2042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275" y="2702074"/>
            <a:ext cx="1109662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24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238250"/>
            <a:ext cx="11017224" cy="52889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5" y="3630714"/>
            <a:ext cx="432048" cy="446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59597"/>
            <a:ext cx="280831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0703" y="4946178"/>
            <a:ext cx="25150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473" y="3593867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7" y="4259597"/>
            <a:ext cx="280831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8207" y="4924401"/>
            <a:ext cx="280831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8207" y="5585758"/>
            <a:ext cx="9361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1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252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87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823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149080"/>
            <a:ext cx="11258550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4169931"/>
            <a:ext cx="10657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946" y="4880447"/>
            <a:ext cx="109986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689" y="5615117"/>
            <a:ext cx="109986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3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2014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2769" y="1542438"/>
            <a:ext cx="109986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397" y="2276872"/>
            <a:ext cx="109986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397" y="2983559"/>
            <a:ext cx="109986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749" y="3687977"/>
            <a:ext cx="109986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0115" y="4451010"/>
            <a:ext cx="109986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7834" y="5137734"/>
            <a:ext cx="58382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46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836443"/>
            <a:ext cx="11229975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57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85925"/>
            <a:ext cx="111918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39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31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175" y="1412776"/>
            <a:ext cx="118491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7748" y="2240033"/>
            <a:ext cx="32725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625627"/>
            <a:ext cx="28405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948076"/>
            <a:ext cx="3272548" cy="497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33500"/>
            <a:ext cx="115157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7253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62076"/>
            <a:ext cx="11089232" cy="518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48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52550"/>
            <a:ext cx="117538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5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6967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90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3157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76872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938337"/>
            <a:ext cx="9682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8981" y="2981110"/>
            <a:ext cx="28129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5733256"/>
            <a:ext cx="32725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49194" y="5733256"/>
            <a:ext cx="34151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66837"/>
            <a:ext cx="117729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2025-08-12T03:36:44Z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