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2466975"/>
            <a:ext cx="729615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90675"/>
            <a:ext cx="117443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771"/>
          <a:stretch/>
        </p:blipFill>
        <p:spPr>
          <a:xfrm>
            <a:off x="191344" y="1275101"/>
            <a:ext cx="11725275" cy="489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616" y="1357139"/>
            <a:ext cx="1066800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32856"/>
            <a:ext cx="118586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38300"/>
            <a:ext cx="118681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7824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33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24025"/>
            <a:ext cx="116014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04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95400"/>
            <a:ext cx="117252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5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02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37" y="1484784"/>
            <a:ext cx="11613711" cy="3917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46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2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19262"/>
            <a:ext cx="117443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51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43075"/>
            <a:ext cx="117157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08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04864"/>
            <a:ext cx="79208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05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085184"/>
            <a:ext cx="9649072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753534"/>
            <a:ext cx="583264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79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729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21088"/>
            <a:ext cx="10441160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056189"/>
            <a:ext cx="11089232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5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442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473841"/>
            <a:ext cx="1094521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889" y="2335487"/>
            <a:ext cx="1094521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757" y="3218201"/>
            <a:ext cx="7133419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38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261" y="3068960"/>
            <a:ext cx="1094521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664" y="3933056"/>
            <a:ext cx="1094521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792960"/>
            <a:ext cx="1094521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7874" y="5719863"/>
            <a:ext cx="1094521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70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13478"/>
            <a:ext cx="11377264" cy="54067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49523"/>
            <a:ext cx="10441160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404" y="4221088"/>
            <a:ext cx="10765195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5422" y="5042329"/>
            <a:ext cx="10765195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9387" y="5863570"/>
            <a:ext cx="10765195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977372"/>
            <a:ext cx="79208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3977372"/>
            <a:ext cx="79208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4869160"/>
            <a:ext cx="79208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3061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556792"/>
            <a:ext cx="122413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3392588"/>
            <a:ext cx="115212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36510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420888"/>
            <a:ext cx="79208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871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390971"/>
            <a:ext cx="518457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2025-08-10T03:37:10Z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