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5"/>
  </p:notesMasterIdLst>
  <p:handoutMasterIdLst>
    <p:handoutMasterId r:id="rId4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</p:sldIdLst>
  <p:sldSz cx="12192000" cy="6858000"/>
  <p:notesSz cx="6858000" cy="9144000"/>
  <p:custDataLst>
    <p:tags r:id="rId4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72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gs" Target="tags/tag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1312" y="2752725"/>
            <a:ext cx="6429375" cy="1352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821" y="1556792"/>
            <a:ext cx="11839575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460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96650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367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76362"/>
            <a:ext cx="11220450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564904"/>
            <a:ext cx="6768752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4557682"/>
            <a:ext cx="7416824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0397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049000" cy="962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132856"/>
            <a:ext cx="10315575" cy="2038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256240" y="2402475"/>
            <a:ext cx="720080" cy="5944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795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6137" y="1514475"/>
            <a:ext cx="5419725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5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53775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422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991850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4653136"/>
            <a:ext cx="2736304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5661248"/>
            <a:ext cx="9433048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5348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205458"/>
            <a:ext cx="9848850" cy="4095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5301208"/>
            <a:ext cx="8334375" cy="990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488" y="1364214"/>
            <a:ext cx="9361040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55839" y="2402001"/>
            <a:ext cx="9361040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3439788"/>
            <a:ext cx="9577064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71353" y="4477575"/>
            <a:ext cx="9361040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3148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4725144"/>
            <a:ext cx="6048672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5627036"/>
            <a:ext cx="10801200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391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404937"/>
            <a:ext cx="11144250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1" y="1484784"/>
            <a:ext cx="11044733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0" y="2492896"/>
            <a:ext cx="10873209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9395" y="3480121"/>
            <a:ext cx="10873209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0" y="4500941"/>
            <a:ext cx="10873209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6294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325" y="1412776"/>
            <a:ext cx="11708323" cy="5145696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749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71600"/>
            <a:ext cx="1169670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692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79195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4986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85900"/>
            <a:ext cx="1163955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013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63350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19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839575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40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504950"/>
            <a:ext cx="11801475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346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20525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5731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990725"/>
            <a:ext cx="11706225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090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9575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7749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196753"/>
            <a:ext cx="11792952" cy="547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2050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121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1575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483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89" y="1268761"/>
            <a:ext cx="11225395" cy="5382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9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585176" cy="5284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4540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49100" cy="3114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2590004"/>
            <a:ext cx="3888432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96400" y="2590004"/>
            <a:ext cx="2160240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9289" y="3501836"/>
            <a:ext cx="2392375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51784" y="3522723"/>
            <a:ext cx="3672408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8288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9672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1380166"/>
            <a:ext cx="864098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5558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71612"/>
            <a:ext cx="11487150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059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1570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5" y="1628800"/>
            <a:ext cx="9649072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0" y="2492896"/>
            <a:ext cx="10873209" cy="31683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1449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91950" cy="196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971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153128" cy="53020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3" y="1268760"/>
            <a:ext cx="6696744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9" y="2146249"/>
            <a:ext cx="9793088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7388" y="3069850"/>
            <a:ext cx="9793088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7388" y="3978422"/>
            <a:ext cx="9793088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7388" y="4904121"/>
            <a:ext cx="9793088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7367" y="5817561"/>
            <a:ext cx="9793088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507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220450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5" y="1209435"/>
            <a:ext cx="11233248" cy="5366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718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485900"/>
            <a:ext cx="1108710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6435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239500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570185"/>
            <a:ext cx="10663436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2636912"/>
            <a:ext cx="11095484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4494" y="3634295"/>
            <a:ext cx="11095484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4631678"/>
            <a:ext cx="11095484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384" y="5639948"/>
            <a:ext cx="11095484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9605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885950"/>
            <a:ext cx="11306175" cy="308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8883" y="2060848"/>
            <a:ext cx="11095484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3731" y="3120899"/>
            <a:ext cx="11095484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2608" y="4125574"/>
            <a:ext cx="11095484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3129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03947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287125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2492896"/>
            <a:ext cx="1296144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04312" y="2492896"/>
            <a:ext cx="1296144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30397" y="3499642"/>
            <a:ext cx="810219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4509120"/>
            <a:ext cx="1008112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74866" y="4491572"/>
            <a:ext cx="1296144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88288" y="4485747"/>
            <a:ext cx="1296144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87688" y="5445224"/>
            <a:ext cx="1296144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948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9553575" cy="885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298601"/>
            <a:ext cx="10544175" cy="1990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647727" y="2404831"/>
            <a:ext cx="7159799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6004" y="3429000"/>
            <a:ext cx="3355740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446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239375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3" y="1556792"/>
            <a:ext cx="6782991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2499517"/>
            <a:ext cx="10095358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3573016"/>
            <a:ext cx="1296144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15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96625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3501008"/>
            <a:ext cx="6192688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9439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0</Words>
  <Application>Microsoft Office PowerPoint</Application>
  <PresentationFormat>宽屏</PresentationFormat>
  <Paragraphs>0</Paragraphs>
  <Slides>43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4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2025-08-10T05:25:21Z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