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852737"/>
            <a:ext cx="988695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59" y="4437112"/>
            <a:ext cx="3972025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384" y="5445224"/>
            <a:ext cx="7848872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00150"/>
            <a:ext cx="1167765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775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918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9347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2680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5672"/>
            <a:ext cx="10369152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0945216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0765" y="3315998"/>
            <a:ext cx="10945216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335" y="4234073"/>
            <a:ext cx="11106645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048" y="5152148"/>
            <a:ext cx="11080527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776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999" y="1484784"/>
            <a:ext cx="10945216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708" y="2403946"/>
            <a:ext cx="10945216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73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9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9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919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2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484784"/>
            <a:ext cx="11771916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6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7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014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9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710" y="2348880"/>
            <a:ext cx="11241929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066" y="3236422"/>
            <a:ext cx="1732534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87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79748"/>
            <a:ext cx="10729192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2" y="3065620"/>
            <a:ext cx="10873208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416" y="3974430"/>
            <a:ext cx="11177786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3432" y="4869575"/>
            <a:ext cx="10873208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3432" y="5755883"/>
            <a:ext cx="8136904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98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5069" y="2337157"/>
            <a:ext cx="10729192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3" y="3187860"/>
            <a:ext cx="10992837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422" y="4084675"/>
            <a:ext cx="10992837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1422" y="4993214"/>
            <a:ext cx="1008114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31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5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3061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4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728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28264"/>
            <a:ext cx="10308729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10873208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155887"/>
            <a:ext cx="10873208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1650" y="4034902"/>
            <a:ext cx="3354070" cy="6471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78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325835"/>
            <a:ext cx="11763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633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" y="1412776"/>
            <a:ext cx="112204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420888"/>
            <a:ext cx="720080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1504" y="5301207"/>
            <a:ext cx="3672408" cy="55974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04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720080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59" y="1556792"/>
            <a:ext cx="110966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41458"/>
            <a:ext cx="475252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252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2025-08-09T13:43:21Z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