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5" r:id="rId11"/>
    <p:sldId id="336" r:id="rId12"/>
    <p:sldId id="337" r:id="rId13"/>
    <p:sldId id="338" r:id="rId14"/>
    <p:sldId id="339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2" r:id="rId26"/>
    <p:sldId id="354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68" r:id="rId39"/>
    <p:sldId id="369" r:id="rId40"/>
    <p:sldId id="370" r:id="rId41"/>
    <p:sldId id="371" r:id="rId42"/>
    <p:sldId id="372" r:id="rId43"/>
    <p:sldId id="373" r:id="rId44"/>
    <p:sldId id="374" r:id="rId45"/>
    <p:sldId id="375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92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5822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915" y="3933056"/>
            <a:ext cx="41052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20888"/>
            <a:ext cx="3744416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356992"/>
            <a:ext cx="259228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365104"/>
            <a:ext cx="4608512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0093" y="4371002"/>
            <a:ext cx="1904539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373216"/>
            <a:ext cx="259228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90725"/>
            <a:ext cx="109918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115212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9948"/>
            <a:ext cx="3744416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979948"/>
            <a:ext cx="2664296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2575"/>
            <a:ext cx="110204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552575"/>
            <a:ext cx="2736304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1552575"/>
            <a:ext cx="2520280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564904"/>
            <a:ext cx="313234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511061"/>
            <a:ext cx="4104456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71687"/>
            <a:ext cx="10991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5747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9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6584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64865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5" y="4509120"/>
            <a:ext cx="5118373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2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75892"/>
            <a:ext cx="9361040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81133"/>
            <a:ext cx="871296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7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85975"/>
            <a:ext cx="110966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9433048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31375"/>
            <a:ext cx="5688632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791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89600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869160"/>
            <a:ext cx="1008112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724908"/>
            <a:ext cx="2520280" cy="656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4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62125"/>
            <a:ext cx="109632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999" y="363081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55487"/>
            <a:ext cx="10953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62795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162795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1451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0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71612"/>
            <a:ext cx="12000656" cy="3914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26369"/>
            <a:ext cx="10513168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262" y="4149080"/>
            <a:ext cx="10900369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684" y="5081786"/>
            <a:ext cx="1262876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79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792088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1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395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8326"/>
          <a:stretch/>
        </p:blipFill>
        <p:spPr>
          <a:xfrm>
            <a:off x="457996" y="4365104"/>
            <a:ext cx="11153775" cy="180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344"/>
          <a:stretch/>
        </p:blipFill>
        <p:spPr>
          <a:xfrm>
            <a:off x="551384" y="2420888"/>
            <a:ext cx="11153775" cy="2666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367040"/>
            <a:ext cx="9217024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00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5"/>
            <a:ext cx="10369152" cy="2068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21330"/>
            <a:ext cx="10006738" cy="30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864" y="5885334"/>
            <a:ext cx="103060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096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56490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42900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39444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8308" y="5359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1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19262"/>
            <a:ext cx="11544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2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7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921"/>
          <a:stretch/>
        </p:blipFill>
        <p:spPr>
          <a:xfrm>
            <a:off x="335360" y="1484784"/>
            <a:ext cx="11639550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8498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2108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162175"/>
            <a:ext cx="99917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7890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99" y="2204864"/>
            <a:ext cx="11244209" cy="4320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97"/>
          <a:stretch/>
        </p:blipFill>
        <p:spPr>
          <a:xfrm>
            <a:off x="983432" y="1108298"/>
            <a:ext cx="11593288" cy="10245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3720" y="2047455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2986612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1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972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56792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54387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09730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78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6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0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5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212"/>
            <a:ext cx="117348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2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11567"/>
            <a:ext cx="88677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30921"/>
            <a:ext cx="103441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492896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42900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5351" y="4274640"/>
            <a:ext cx="2219001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6843" y="5239090"/>
            <a:ext cx="1033373" cy="63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9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47812"/>
            <a:ext cx="11620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28998"/>
            <a:ext cx="914501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93096"/>
            <a:ext cx="2880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7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438275"/>
            <a:ext cx="86582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9145016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03302"/>
            <a:ext cx="4752528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2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5437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61572"/>
            <a:ext cx="10009112" cy="687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9289032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64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08870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42936"/>
            <a:ext cx="10081120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36912"/>
            <a:ext cx="10585176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610" y="3539896"/>
            <a:ext cx="3920190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2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47768"/>
            <a:ext cx="11377264" cy="5521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081120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49704"/>
            <a:ext cx="10513168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83310"/>
            <a:ext cx="10729192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444" y="5866813"/>
            <a:ext cx="4644516" cy="66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5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297143" cy="38815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9028"/>
          <a:stretch/>
        </p:blipFill>
        <p:spPr>
          <a:xfrm>
            <a:off x="263353" y="5085184"/>
            <a:ext cx="10441159" cy="14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2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564"/>
          <a:stretch/>
        </p:blipFill>
        <p:spPr>
          <a:xfrm>
            <a:off x="191344" y="1196752"/>
            <a:ext cx="11696700" cy="36027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4766935"/>
            <a:ext cx="115824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2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466850"/>
            <a:ext cx="86391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676525"/>
            <a:ext cx="1110615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99371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150" y="3356992"/>
            <a:ext cx="176842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340768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5248" y="226127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038337"/>
            <a:ext cx="76104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0441160" cy="33782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695400" y="4869160"/>
            <a:ext cx="708878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623392" y="1270890"/>
            <a:ext cx="84391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42565"/>
            <a:ext cx="1131570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5013176"/>
            <a:ext cx="973152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861" y="5862228"/>
            <a:ext cx="1867707" cy="59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</Words>
  <Application>Microsoft Office PowerPoint</Application>
  <PresentationFormat>宽屏</PresentationFormat>
  <Paragraphs>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2025-08-09T15:50:26Z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