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8" r:id="rId2"/>
    <p:sldId id="529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800350"/>
            <a:ext cx="778192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47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09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62100"/>
            <a:ext cx="11315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75820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56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57337"/>
            <a:ext cx="118395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0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8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438705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9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75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510"/>
            <a:ext cx="613410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5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31470"/>
            <a:ext cx="10873208" cy="5225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085184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949280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64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504421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805264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56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303424"/>
            <a:ext cx="10675925" cy="5221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0932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805264"/>
            <a:ext cx="5256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8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55207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847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889630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268760"/>
            <a:ext cx="10657184" cy="5204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9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04937"/>
            <a:ext cx="113252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53062"/>
            <a:ext cx="84963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4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014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98193"/>
            <a:ext cx="9721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37112"/>
            <a:ext cx="11089232" cy="1418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9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09712"/>
            <a:ext cx="116967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68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2025-08-10T13:22:34Z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