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72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6475" y="2514600"/>
            <a:ext cx="7639050" cy="1828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9665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2276872"/>
            <a:ext cx="12961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9776" y="3212976"/>
            <a:ext cx="11521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96400" y="4156366"/>
            <a:ext cx="13681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43672" y="5092642"/>
            <a:ext cx="122413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460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005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367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06150" cy="2181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830" y="3356992"/>
            <a:ext cx="11325225" cy="1933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4" y="1436222"/>
            <a:ext cx="103691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2368896"/>
            <a:ext cx="1094521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3356992"/>
            <a:ext cx="1080120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1384" y="4306122"/>
            <a:ext cx="43924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0397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63350" cy="168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2564904"/>
            <a:ext cx="6480720" cy="3969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795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249025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303004"/>
            <a:ext cx="80786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2204864"/>
            <a:ext cx="1116124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3140968"/>
            <a:ext cx="525658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15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72900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422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39550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247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7965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671637"/>
            <a:ext cx="11734800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8051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77650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53312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5" y="1484784"/>
            <a:ext cx="11737304" cy="4128228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696700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532022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63375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864179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77675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7670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801475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0885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44325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348880"/>
            <a:ext cx="187220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67908" y="2348880"/>
            <a:ext cx="212423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24292" y="2334562"/>
            <a:ext cx="20522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30026" y="3259868"/>
            <a:ext cx="135015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7324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06225" cy="168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359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1334750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1530751"/>
            <a:ext cx="102971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2420888"/>
            <a:ext cx="1094521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5330" y="3336681"/>
            <a:ext cx="10913277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8599" y="4221088"/>
            <a:ext cx="1093000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0162" y="5158453"/>
            <a:ext cx="756407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9638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01475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6423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571625"/>
            <a:ext cx="11363325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1483114"/>
            <a:ext cx="105131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9396" y="2420888"/>
            <a:ext cx="1098122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9614" y="3358662"/>
            <a:ext cx="1119100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1050" y="4242169"/>
            <a:ext cx="856129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8034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848" y="1484785"/>
            <a:ext cx="11594508" cy="273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9630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87200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7848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144250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8883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576387"/>
            <a:ext cx="11363325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79481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06150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4461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096625" cy="1771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140968"/>
            <a:ext cx="10391775" cy="2028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83632" y="3256434"/>
            <a:ext cx="100811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08368" y="3256434"/>
            <a:ext cx="122413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35760" y="4155380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082771" y="4225580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7157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91875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3212976"/>
            <a:ext cx="85689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51584" y="4149080"/>
            <a:ext cx="15121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9616" y="5092836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9439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2025-08-10T06:59:08Z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