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767012"/>
            <a:ext cx="673417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2097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96650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556792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230" y="2506350"/>
            <a:ext cx="11136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5175770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8117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35532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1175" y="3355322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4" y="4273741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225860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5225860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85912"/>
            <a:ext cx="113347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564904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46222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446222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76872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1256" y="2254315"/>
            <a:ext cx="32071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2277761"/>
            <a:ext cx="7200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8387" y="3212976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8528" y="413812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110171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24952" y="5110171"/>
            <a:ext cx="2055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6120" y="5110171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951512"/>
            <a:ext cx="95936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863345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737082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66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7058" y="2204864"/>
            <a:ext cx="95936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7058" y="4855767"/>
            <a:ext cx="95936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750980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80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0657184" cy="52815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3569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2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490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40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484784"/>
            <a:ext cx="11665296" cy="366061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395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251995"/>
            <a:ext cx="95936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72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12976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226" y="4112241"/>
            <a:ext cx="108914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226" y="5047492"/>
            <a:ext cx="8823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16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58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1449272" cy="529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27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71637"/>
            <a:ext cx="115538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74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1280" cy="5286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0486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3068960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3965771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4811867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63662" y="5742525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7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068960"/>
            <a:ext cx="921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952612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725200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00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48478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148478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78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918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84784"/>
            <a:ext cx="101277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732" y="2395335"/>
            <a:ext cx="106805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305886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31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015"/>
          <a:stretch/>
        </p:blipFill>
        <p:spPr>
          <a:xfrm>
            <a:off x="335360" y="1340768"/>
            <a:ext cx="11610975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87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250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73006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00175"/>
            <a:ext cx="118014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80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85912"/>
            <a:ext cx="108870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95250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297045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442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356992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128529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81150"/>
            <a:ext cx="117348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81175"/>
            <a:ext cx="112776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004" y="5076825"/>
            <a:ext cx="3924300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717032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454758"/>
            <a:ext cx="11305256" cy="1333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2025-08-10T07:34:48Z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