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3"/>
  </p:notesMasterIdLst>
  <p:handoutMasterIdLst>
    <p:handoutMasterId r:id="rId7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79" r:id="rId32"/>
    <p:sldId id="353" r:id="rId33"/>
    <p:sldId id="354" r:id="rId34"/>
    <p:sldId id="355" r:id="rId35"/>
    <p:sldId id="356" r:id="rId36"/>
    <p:sldId id="357" r:id="rId37"/>
    <p:sldId id="358" r:id="rId38"/>
    <p:sldId id="359" r:id="rId39"/>
    <p:sldId id="360" r:id="rId40"/>
    <p:sldId id="361" r:id="rId41"/>
    <p:sldId id="362" r:id="rId42"/>
    <p:sldId id="363" r:id="rId43"/>
    <p:sldId id="364" r:id="rId44"/>
    <p:sldId id="365" r:id="rId45"/>
    <p:sldId id="366" r:id="rId46"/>
    <p:sldId id="367" r:id="rId47"/>
    <p:sldId id="368" r:id="rId48"/>
    <p:sldId id="369" r:id="rId49"/>
    <p:sldId id="370" r:id="rId50"/>
    <p:sldId id="371" r:id="rId51"/>
    <p:sldId id="372" r:id="rId52"/>
    <p:sldId id="373" r:id="rId53"/>
    <p:sldId id="374" r:id="rId54"/>
    <p:sldId id="375" r:id="rId55"/>
    <p:sldId id="376" r:id="rId56"/>
    <p:sldId id="377" r:id="rId57"/>
    <p:sldId id="378" r:id="rId58"/>
    <p:sldId id="380" r:id="rId59"/>
    <p:sldId id="381" r:id="rId60"/>
    <p:sldId id="382" r:id="rId61"/>
    <p:sldId id="383" r:id="rId62"/>
    <p:sldId id="384" r:id="rId63"/>
    <p:sldId id="385" r:id="rId64"/>
    <p:sldId id="386" r:id="rId65"/>
    <p:sldId id="387" r:id="rId66"/>
    <p:sldId id="388" r:id="rId67"/>
    <p:sldId id="389" r:id="rId68"/>
    <p:sldId id="390" r:id="rId69"/>
    <p:sldId id="391" r:id="rId70"/>
    <p:sldId id="392" r:id="rId71"/>
    <p:sldId id="393" r:id="rId72"/>
  </p:sldIdLst>
  <p:sldSz cx="12192000" cy="6858000"/>
  <p:notesSz cx="6858000" cy="9144000"/>
  <p:custDataLst>
    <p:tags r:id="rId7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72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handoutMaster" Target="handoutMasters/handoutMaster1.xml"/><Relationship Id="rId79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notesMaster" Target="notesMasters/notesMaster1.xml"/><Relationship Id="rId78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613" y="1268760"/>
            <a:ext cx="11972925" cy="50006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744200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0460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695450"/>
            <a:ext cx="11268075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3176972"/>
            <a:ext cx="993710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861048"/>
            <a:ext cx="1036915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4496476"/>
            <a:ext cx="763284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9367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06150" cy="3381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5545" y="4722143"/>
            <a:ext cx="10725150" cy="1457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59496" y="3356992"/>
            <a:ext cx="1002603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4039567"/>
            <a:ext cx="10297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9436" y="4758128"/>
            <a:ext cx="1056609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6161" y="5430650"/>
            <a:ext cx="270951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0397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908720"/>
            <a:ext cx="7560840" cy="515061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3495" y="6034819"/>
            <a:ext cx="4822866" cy="572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795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72900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15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91950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4392" y="1484784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4422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477625" cy="268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0920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258550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81917" y="1196752"/>
            <a:ext cx="1002603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1898310"/>
            <a:ext cx="11114534" cy="44830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3228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591925" cy="2238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876382"/>
            <a:ext cx="1002603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8082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5385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6077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485900"/>
            <a:ext cx="11811000" cy="38862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72900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1371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30050" cy="340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7932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839575" cy="268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5687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77625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2060848"/>
            <a:ext cx="2880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31904" y="2106960"/>
            <a:ext cx="2880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26998" y="3536177"/>
            <a:ext cx="117711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26998" y="4221088"/>
            <a:ext cx="132113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57623" y="4905999"/>
            <a:ext cx="117711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735960" y="5630478"/>
            <a:ext cx="117711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1405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25275" cy="2714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175866"/>
            <a:ext cx="10934700" cy="2038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47528" y="2760850"/>
            <a:ext cx="9998596" cy="5241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58970" y="3454116"/>
            <a:ext cx="526907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62590" y="4955571"/>
            <a:ext cx="985003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59496" y="5631785"/>
            <a:ext cx="1296144" cy="4146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1172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762125"/>
            <a:ext cx="11744325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420888"/>
            <a:ext cx="1058517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079651"/>
            <a:ext cx="1094521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3750137"/>
            <a:ext cx="1072919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3380" y="4420623"/>
            <a:ext cx="247832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4106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39575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5740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01475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5576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34250"/>
          <a:stretch/>
        </p:blipFill>
        <p:spPr>
          <a:xfrm>
            <a:off x="191344" y="1412776"/>
            <a:ext cx="11791950" cy="3907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4177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34800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9485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25275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96308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1924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3253095"/>
            <a:ext cx="11591925" cy="33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5025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34800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3108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752600"/>
            <a:ext cx="11801475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5653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56792"/>
            <a:ext cx="12039600" cy="3248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2728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504950"/>
            <a:ext cx="11887200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8436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9195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750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39575" cy="1371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561" y="2682988"/>
            <a:ext cx="11591925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4449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01475" cy="341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5739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77650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412776"/>
            <a:ext cx="7200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11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800225"/>
            <a:ext cx="11172825" cy="3257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4553719"/>
            <a:ext cx="849694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5352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34800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78483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733550"/>
            <a:ext cx="11725275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068960"/>
            <a:ext cx="1058517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728755"/>
            <a:ext cx="1080120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404370"/>
            <a:ext cx="741682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2979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30025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060848"/>
            <a:ext cx="1058517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2723202"/>
            <a:ext cx="10801200" cy="5617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7784" y="3443282"/>
            <a:ext cx="10998856" cy="489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4126523"/>
            <a:ext cx="1080120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5440" y="4792613"/>
            <a:ext cx="1080120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56612" y="5487992"/>
            <a:ext cx="32671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8001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433512"/>
            <a:ext cx="11734800" cy="3990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2577" y="5406903"/>
            <a:ext cx="11029950" cy="790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70911" y="2012286"/>
            <a:ext cx="1046161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2763" y="2683306"/>
            <a:ext cx="1080120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31327" y="3428999"/>
            <a:ext cx="1080120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74526" y="4052562"/>
            <a:ext cx="1080120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06284" y="4734740"/>
            <a:ext cx="1080120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02577" y="5471379"/>
            <a:ext cx="1080120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1162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58600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0218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44325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8494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44325" cy="2124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8001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87175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3199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77650" cy="268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4531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52562"/>
            <a:ext cx="11687175" cy="395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0461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53850" cy="2124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881" y="3363455"/>
            <a:ext cx="11534775" cy="280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2196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571625"/>
            <a:ext cx="11496675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1542317"/>
            <a:ext cx="75608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2901089"/>
            <a:ext cx="187220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97017" y="3429000"/>
            <a:ext cx="77920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22412" y="4758464"/>
            <a:ext cx="187220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3888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25275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7856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06225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9548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77675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1109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829800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1334834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3806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595437"/>
            <a:ext cx="11191875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1601226"/>
            <a:ext cx="991641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2001" y="2348880"/>
            <a:ext cx="11396647" cy="29136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8182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677650" cy="283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970264"/>
            <a:ext cx="1051316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682753"/>
            <a:ext cx="1051316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9523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96675" cy="5172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095602" y="3392161"/>
            <a:ext cx="518497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83696" y="4857437"/>
            <a:ext cx="548491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23656" y="5504285"/>
            <a:ext cx="7200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3409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10953750" cy="2943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1464" y="1844824"/>
            <a:ext cx="31683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3086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58600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827809"/>
            <a:ext cx="1051316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3500174"/>
            <a:ext cx="1051316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5395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2438"/>
            <a:ext cx="11649075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5920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58600" cy="2647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6268" y="3933056"/>
            <a:ext cx="9010650" cy="1362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1412776"/>
            <a:ext cx="54006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7948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210925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6925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01375" cy="3924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955" y="5193060"/>
            <a:ext cx="11125200" cy="120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3199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296650" cy="4181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1400236"/>
            <a:ext cx="93610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40216" y="1379312"/>
            <a:ext cx="30243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15780" y="2072571"/>
            <a:ext cx="298833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488488" y="3503513"/>
            <a:ext cx="7200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055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633537"/>
            <a:ext cx="11144250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068960"/>
            <a:ext cx="1051316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85219" y="3789040"/>
            <a:ext cx="1051316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4519327"/>
            <a:ext cx="1051316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7546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44325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3413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058525" cy="2962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5169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9369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523206"/>
            <a:ext cx="11791950" cy="421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2126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87175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7296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15750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3043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82425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1443753"/>
            <a:ext cx="75608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8446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53850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7524918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791950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2860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204666" cy="515813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1916832"/>
            <a:ext cx="30243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36449" y="2551511"/>
            <a:ext cx="30243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80376" y="2551511"/>
            <a:ext cx="198764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31749" y="3240649"/>
            <a:ext cx="198764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65684" y="3857779"/>
            <a:ext cx="318264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466728" y="5808131"/>
            <a:ext cx="277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070448" y="5808131"/>
            <a:ext cx="262595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7157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3480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439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0</Words>
  <Application>Microsoft Office PowerPoint</Application>
  <PresentationFormat>宽屏</PresentationFormat>
  <Paragraphs>0</Paragraphs>
  <Slides>71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71</vt:i4>
      </vt:variant>
    </vt:vector>
  </HeadingPairs>
  <TitlesOfParts>
    <vt:vector size="7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2025-08-12T04:59:13Z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