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44824"/>
            <a:ext cx="8248650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789040"/>
            <a:ext cx="61722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962"/>
          <a:stretch/>
        </p:blipFill>
        <p:spPr>
          <a:xfrm>
            <a:off x="407368" y="1412776"/>
            <a:ext cx="10794876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22086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564904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693" y="3654334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724305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08204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622" y="1484784"/>
            <a:ext cx="1062190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622" y="2564904"/>
            <a:ext cx="1062190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629" y="3733825"/>
            <a:ext cx="10596899" cy="77529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098" y="4855731"/>
            <a:ext cx="10716430" cy="73350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59"/>
          <a:stretch/>
        </p:blipFill>
        <p:spPr>
          <a:xfrm>
            <a:off x="335360" y="1412776"/>
            <a:ext cx="10704884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22086"/>
            <a:ext cx="10657184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708920"/>
            <a:ext cx="10441160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4420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1340768"/>
            <a:ext cx="10885294" cy="64955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385011"/>
            <a:ext cx="10801200" cy="73084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3435673"/>
            <a:ext cx="10610419" cy="79713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522" y="4616792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754" y="5733751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99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268760"/>
            <a:ext cx="10940743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203" y="2395772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203" y="3498149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116" y="4600526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" y="5726476"/>
            <a:ext cx="10938892" cy="78277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6807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700808"/>
            <a:ext cx="936104" cy="50405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2780928"/>
            <a:ext cx="2880320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0686" y="5013176"/>
            <a:ext cx="1279449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4512" y="5035878"/>
            <a:ext cx="936104" cy="55336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9000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412776"/>
            <a:ext cx="1440160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2564904"/>
            <a:ext cx="4392488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502" y="3707544"/>
            <a:ext cx="1497106" cy="5135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4651288"/>
            <a:ext cx="1224136" cy="72192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450" y="5939792"/>
            <a:ext cx="1965158" cy="5135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4" y="5805264"/>
            <a:ext cx="3744416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871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515870"/>
            <a:ext cx="2232248" cy="68899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636912"/>
            <a:ext cx="1800200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636912"/>
            <a:ext cx="936104" cy="50405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258"/>
          <a:stretch/>
        </p:blipFill>
        <p:spPr>
          <a:xfrm>
            <a:off x="335360" y="1484784"/>
            <a:ext cx="1068896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538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98"/>
          <a:stretch/>
        </p:blipFill>
        <p:spPr>
          <a:xfrm>
            <a:off x="263352" y="1484784"/>
            <a:ext cx="10723363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789040"/>
            <a:ext cx="10291315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013176"/>
            <a:ext cx="10585176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2025-08-09T14:12:54Z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