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95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2" r:id="rId52"/>
    <p:sldId id="373" r:id="rId53"/>
    <p:sldId id="374" r:id="rId54"/>
    <p:sldId id="375" r:id="rId55"/>
    <p:sldId id="376" r:id="rId56"/>
    <p:sldId id="377" r:id="rId57"/>
    <p:sldId id="378" r:id="rId58"/>
    <p:sldId id="379" r:id="rId59"/>
    <p:sldId id="380" r:id="rId60"/>
    <p:sldId id="381" r:id="rId61"/>
    <p:sldId id="382" r:id="rId62"/>
    <p:sldId id="383" r:id="rId63"/>
    <p:sldId id="384" r:id="rId64"/>
    <p:sldId id="385" r:id="rId65"/>
    <p:sldId id="386" r:id="rId66"/>
    <p:sldId id="387" r:id="rId67"/>
    <p:sldId id="388" r:id="rId68"/>
    <p:sldId id="389" r:id="rId69"/>
    <p:sldId id="390" r:id="rId70"/>
    <p:sldId id="391" r:id="rId71"/>
    <p:sldId id="392" r:id="rId72"/>
    <p:sldId id="393" r:id="rId73"/>
    <p:sldId id="394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09675"/>
            <a:ext cx="11830050" cy="443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717033"/>
            <a:ext cx="3240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014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87899" y="4380167"/>
            <a:ext cx="73208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4397" y="5233092"/>
            <a:ext cx="3240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014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401943"/>
            <a:ext cx="72728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214709"/>
            <a:ext cx="3240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5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9925" cy="159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1340768"/>
            <a:ext cx="101098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2100101"/>
            <a:ext cx="102971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24744"/>
            <a:ext cx="8104340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268760"/>
            <a:ext cx="5040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8836" y="2769518"/>
            <a:ext cx="101098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415" y="3622204"/>
            <a:ext cx="101098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61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3016"/>
            <a:ext cx="10513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65104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9204" y="5123981"/>
            <a:ext cx="110054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88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5380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164" y="2111579"/>
            <a:ext cx="11028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164" y="2882390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60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49100" cy="44958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88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72875" cy="1400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2636912"/>
            <a:ext cx="1163002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96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85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776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87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586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90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869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13285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4052" y="285293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3431704" y="4437112"/>
            <a:ext cx="144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6597" y="4437112"/>
            <a:ext cx="216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27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131" y="2912963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669" y="3687465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73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62100"/>
            <a:ext cx="116490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7019" y="2996952"/>
            <a:ext cx="105276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89040"/>
            <a:ext cx="10801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067" y="4542470"/>
            <a:ext cx="105276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10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8188"/>
          <a:stretch/>
        </p:blipFill>
        <p:spPr>
          <a:xfrm>
            <a:off x="247650" y="1600200"/>
            <a:ext cx="11696700" cy="22608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7019" y="3008675"/>
            <a:ext cx="105276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70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35" y="2506289"/>
            <a:ext cx="11677650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9062"/>
          <a:stretch/>
        </p:blipFill>
        <p:spPr>
          <a:xfrm>
            <a:off x="249528" y="1196752"/>
            <a:ext cx="11696700" cy="149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06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79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32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0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586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7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77675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831" y="3429000"/>
            <a:ext cx="116967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8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47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23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1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776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99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943" y="4221088"/>
            <a:ext cx="11287125" cy="1590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4369718"/>
            <a:ext cx="10513168" cy="4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126653"/>
            <a:ext cx="10513168" cy="4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0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00200"/>
            <a:ext cx="118300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24944"/>
            <a:ext cx="10513168" cy="4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681863"/>
            <a:ext cx="10801200" cy="4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5193" y="4438782"/>
            <a:ext cx="10801200" cy="4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67" y="5187496"/>
            <a:ext cx="10801200" cy="4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38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85912"/>
            <a:ext cx="117538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1725" y="3861048"/>
            <a:ext cx="10801200" cy="4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653136"/>
            <a:ext cx="10801200" cy="4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32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66862"/>
            <a:ext cx="117633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6487" y="3104129"/>
            <a:ext cx="10680153" cy="4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861048"/>
            <a:ext cx="10801200" cy="4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617950"/>
            <a:ext cx="10801200" cy="4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36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24012"/>
            <a:ext cx="116871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22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68760"/>
            <a:ext cx="10657184" cy="536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72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76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17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2402"/>
            <a:ext cx="117157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09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71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89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61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09687"/>
            <a:ext cx="115538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309687"/>
            <a:ext cx="576064" cy="535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780928"/>
            <a:ext cx="1944216" cy="535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10400" y="3428999"/>
            <a:ext cx="576064" cy="535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787306"/>
            <a:ext cx="1296144" cy="535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3025"/>
            <a:ext cx="107061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40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8481"/>
            <a:ext cx="117062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132856"/>
            <a:ext cx="116967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56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9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19250"/>
            <a:ext cx="116681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6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19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43075"/>
            <a:ext cx="112776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9" y="3356992"/>
            <a:ext cx="9887272" cy="4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10518"/>
            <a:ext cx="10801200" cy="4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676585"/>
            <a:ext cx="9887272" cy="4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24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1877" y="2852936"/>
            <a:ext cx="10815799" cy="4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73016"/>
            <a:ext cx="10873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897" y="4316751"/>
            <a:ext cx="10873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0362" y="5060486"/>
            <a:ext cx="10873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833742"/>
            <a:ext cx="59766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26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24944"/>
            <a:ext cx="10873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119" y="3686320"/>
            <a:ext cx="10873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53521"/>
            <a:ext cx="10873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119" y="5194969"/>
            <a:ext cx="10873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6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5900"/>
            <a:ext cx="113442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9394" y="1581908"/>
            <a:ext cx="10981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601" y="2335487"/>
            <a:ext cx="10981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600" y="3089066"/>
            <a:ext cx="10981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393" y="3853793"/>
            <a:ext cx="10981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9392" y="4596224"/>
            <a:ext cx="10981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99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40768"/>
            <a:ext cx="576064" cy="535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19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5546"/>
            <a:ext cx="111918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924944"/>
            <a:ext cx="69434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416" y="3710518"/>
            <a:ext cx="10981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155" y="4431724"/>
            <a:ext cx="10981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380" y="5181755"/>
            <a:ext cx="10981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8416" y="5981496"/>
            <a:ext cx="10981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53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53775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80928"/>
            <a:ext cx="112014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5504" y="1412776"/>
            <a:ext cx="10981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930" y="2179172"/>
            <a:ext cx="10981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129" y="2928092"/>
            <a:ext cx="10981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3734" y="3679397"/>
            <a:ext cx="10981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8771" y="4464920"/>
            <a:ext cx="33469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64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3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3061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60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34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728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108847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3" y="3761259"/>
            <a:ext cx="79208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0131" y="5301208"/>
            <a:ext cx="84282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27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8300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7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76214"/>
            <a:ext cx="108870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046" y="2204864"/>
            <a:ext cx="117157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05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320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366" y="1916832"/>
            <a:ext cx="11420475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1425624"/>
            <a:ext cx="576064" cy="535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71587"/>
            <a:ext cx="117633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36661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7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25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3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276872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814242"/>
            <a:ext cx="1872208" cy="55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4581128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0716" y="5347708"/>
            <a:ext cx="2361347" cy="5664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014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156303"/>
            <a:ext cx="3240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2122845"/>
            <a:ext cx="3240360" cy="537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2927251"/>
            <a:ext cx="576064" cy="535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645024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3644316"/>
            <a:ext cx="2232248" cy="576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2025-08-12T06:39:49Z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