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6609" b="54805"/>
          <a:stretch/>
        </p:blipFill>
        <p:spPr>
          <a:xfrm>
            <a:off x="829211" y="1772816"/>
            <a:ext cx="10595381" cy="14858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62163" t="61630"/>
          <a:stretch/>
        </p:blipFill>
        <p:spPr>
          <a:xfrm>
            <a:off x="3143672" y="3501008"/>
            <a:ext cx="5689928" cy="131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837"/>
          <a:stretch/>
        </p:blipFill>
        <p:spPr>
          <a:xfrm>
            <a:off x="191344" y="1484784"/>
            <a:ext cx="110109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0642"/>
          <a:stretch/>
        </p:blipFill>
        <p:spPr>
          <a:xfrm>
            <a:off x="263352" y="1412776"/>
            <a:ext cx="11010900" cy="17057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28800"/>
            <a:ext cx="9865096" cy="14897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352" y="2638848"/>
            <a:ext cx="1800200" cy="6957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37111"/>
            <a:ext cx="792088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537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82325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484784"/>
            <a:ext cx="9721080" cy="151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352" y="2492896"/>
            <a:ext cx="1584176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636912"/>
            <a:ext cx="792088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53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1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7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9249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9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792088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22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96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8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65296" cy="39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96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89040"/>
            <a:ext cx="9865096" cy="14825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6926" y="4767486"/>
            <a:ext cx="1642610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30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70"/>
          <a:stretch/>
        </p:blipFill>
        <p:spPr>
          <a:xfrm>
            <a:off x="335360" y="1231921"/>
            <a:ext cx="11089232" cy="529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31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22" y="2060848"/>
            <a:ext cx="109823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7" y="3068960"/>
            <a:ext cx="10478839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050" y="4149080"/>
            <a:ext cx="89240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6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47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1061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56792"/>
            <a:ext cx="1022513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344" y="2636912"/>
            <a:ext cx="1094521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534" y="3687832"/>
            <a:ext cx="11100960" cy="605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344" y="4750474"/>
            <a:ext cx="10945216" cy="593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336" y="5848071"/>
            <a:ext cx="403244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7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090" y="1257418"/>
            <a:ext cx="11135494" cy="533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5561"/>
            <a:ext cx="115538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3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0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776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6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45024"/>
            <a:ext cx="1022513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7408" y="4606244"/>
            <a:ext cx="11017224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1034" y="5881467"/>
            <a:ext cx="3046734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45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484784"/>
            <a:ext cx="11668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45024"/>
            <a:ext cx="1022513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4653136"/>
            <a:ext cx="10873208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424" y="5863648"/>
            <a:ext cx="8496944" cy="5488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86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9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489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0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442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2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374" y="3573016"/>
            <a:ext cx="10013154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3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823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998" y="1519953"/>
            <a:ext cx="1057653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8241" y="2636912"/>
            <a:ext cx="1057653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381" y="3749788"/>
            <a:ext cx="1070939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241" y="4797152"/>
            <a:ext cx="1057653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36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219332"/>
            <a:ext cx="10945216" cy="537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6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7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537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3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8489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998" y="1555122"/>
            <a:ext cx="1057653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8356" y="2627375"/>
            <a:ext cx="9577065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1344" y="3718702"/>
            <a:ext cx="10729192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98" y="4789730"/>
            <a:ext cx="10696321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344" y="5860758"/>
            <a:ext cx="3168352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1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31676"/>
            <a:ext cx="9721080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666" y="2348880"/>
            <a:ext cx="1069387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0482" y="3445024"/>
            <a:ext cx="10712061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335" y="4508630"/>
            <a:ext cx="10873207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352" y="5577027"/>
            <a:ext cx="619268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19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04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514200"/>
            <a:ext cx="943304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2436" y="2636912"/>
            <a:ext cx="1057653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7714" y="3680193"/>
            <a:ext cx="10576538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5434" y="4761275"/>
            <a:ext cx="254020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62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31" y="1412776"/>
            <a:ext cx="99155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4239" y="2420888"/>
            <a:ext cx="1440160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2224" y="2420888"/>
            <a:ext cx="1080120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9576" y="3429000"/>
            <a:ext cx="864096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88288" y="3475076"/>
            <a:ext cx="864096" cy="6740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72326"/>
            <a:ext cx="122413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3912" y="2372326"/>
            <a:ext cx="122413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5520" y="3429000"/>
            <a:ext cx="122413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3912" y="3445786"/>
            <a:ext cx="122413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583"/>
          <a:stretch/>
        </p:blipFill>
        <p:spPr>
          <a:xfrm>
            <a:off x="335360" y="1340768"/>
            <a:ext cx="10848975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792088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638" t="68063"/>
          <a:stretch/>
        </p:blipFill>
        <p:spPr>
          <a:xfrm>
            <a:off x="263352" y="1392882"/>
            <a:ext cx="10128895" cy="189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564904"/>
            <a:ext cx="792088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2025-08-09T11:17:46Z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