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72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850" y="2676525"/>
            <a:ext cx="8496300" cy="15049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1239500" cy="4391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9616" y="3789040"/>
            <a:ext cx="8856984" cy="5694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63552" y="5013176"/>
            <a:ext cx="2880320" cy="5694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0460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268760"/>
            <a:ext cx="10372725" cy="3324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2646163"/>
            <a:ext cx="8928992" cy="5694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31504" y="3789040"/>
            <a:ext cx="4032448" cy="5694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9367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95400"/>
            <a:ext cx="10513168" cy="520312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3501008"/>
            <a:ext cx="8784976" cy="5694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4581128"/>
            <a:ext cx="9649072" cy="5694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9456" y="5688850"/>
            <a:ext cx="4032448" cy="5694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0397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11772900" cy="5343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6795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404937"/>
            <a:ext cx="11591925" cy="4048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15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06225" cy="5267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4422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38704"/>
          <a:stretch/>
        </p:blipFill>
        <p:spPr>
          <a:xfrm>
            <a:off x="335360" y="1772816"/>
            <a:ext cx="11020425" cy="3240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2694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9295" y="3237166"/>
            <a:ext cx="9867900" cy="2209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l="653" t="59934" r="-653" b="-798"/>
          <a:stretch/>
        </p:blipFill>
        <p:spPr>
          <a:xfrm>
            <a:off x="0" y="1052736"/>
            <a:ext cx="11020425" cy="2160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3285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468100" cy="445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1912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201400" cy="4438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47728" y="2636912"/>
            <a:ext cx="864096" cy="5694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2970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839575" cy="5095875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9"/>
            <a:ext cx="9793088" cy="52058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6718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196752"/>
            <a:ext cx="9433048" cy="210389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7071" y="3140969"/>
            <a:ext cx="9955433" cy="3408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087833" y="3140969"/>
            <a:ext cx="8688687" cy="5694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4043394"/>
            <a:ext cx="9865096" cy="24099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9707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724025"/>
            <a:ext cx="11229975" cy="3409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4828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3392" y="1196752"/>
            <a:ext cx="9505056" cy="506766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64949" y="1214336"/>
            <a:ext cx="8688687" cy="5694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31576" y="2276872"/>
            <a:ext cx="9024864" cy="5694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31576" y="3367045"/>
            <a:ext cx="9024864" cy="5694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52400" y="4457218"/>
            <a:ext cx="9024864" cy="5694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03584" y="5539824"/>
            <a:ext cx="3192216" cy="5694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97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877675" cy="3009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9963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729192" cy="51912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0784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191875" cy="5267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3888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404937"/>
            <a:ext cx="11325225" cy="4048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7948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1344" y="1118098"/>
            <a:ext cx="10153128" cy="183971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2780929"/>
            <a:ext cx="9433048" cy="382777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647728" y="2211511"/>
            <a:ext cx="792088" cy="5694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8446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" b="417"/>
          <a:stretch/>
        </p:blipFill>
        <p:spPr>
          <a:xfrm>
            <a:off x="479376" y="1412777"/>
            <a:ext cx="10648950" cy="5112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7157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782"/>
          <a:stretch/>
        </p:blipFill>
        <p:spPr>
          <a:xfrm>
            <a:off x="280987" y="1412776"/>
            <a:ext cx="11630025" cy="4106961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207568" y="4956253"/>
            <a:ext cx="3528392" cy="5694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9439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2025-08-10T07:05:05Z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