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590800"/>
            <a:ext cx="67437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7362"/>
            <a:ext cx="116776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152650"/>
            <a:ext cx="94107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884494"/>
            <a:ext cx="828091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2758" y="3884493"/>
            <a:ext cx="127131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62"/>
          <a:stretch/>
        </p:blipFill>
        <p:spPr>
          <a:xfrm>
            <a:off x="263352" y="1340768"/>
            <a:ext cx="11725275" cy="519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775"/>
            <a:ext cx="10934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585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196752"/>
            <a:ext cx="9289032" cy="54370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129614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420888"/>
            <a:ext cx="453650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8506" y="3230597"/>
            <a:ext cx="453650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4116447"/>
            <a:ext cx="453650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910277"/>
            <a:ext cx="453650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808282"/>
            <a:ext cx="136815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061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3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635"/>
            <a:ext cx="116490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6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3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1447800"/>
            <a:ext cx="11729068" cy="3925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62076"/>
            <a:ext cx="11377264" cy="532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1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6205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23" y="2909499"/>
            <a:ext cx="116681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99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76387"/>
            <a:ext cx="11811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0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71687"/>
            <a:ext cx="117157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8762"/>
            <a:ext cx="116300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79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66875"/>
            <a:ext cx="116014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33587"/>
            <a:ext cx="117919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7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9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1"/>
            <a:ext cx="11449272" cy="55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3537"/>
            <a:ext cx="117062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272" cy="531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1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056"/>
          <a:stretch/>
        </p:blipFill>
        <p:spPr>
          <a:xfrm>
            <a:off x="119336" y="1556792"/>
            <a:ext cx="11665296" cy="35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100147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3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24180"/>
            <a:ext cx="11017224" cy="542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8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3140968"/>
            <a:ext cx="9702949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62614"/>
            <a:ext cx="648072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77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1194" y="3353594"/>
            <a:ext cx="1025343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3096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93155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52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966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56792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069" y="2508271"/>
            <a:ext cx="1094521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26" y="3411296"/>
            <a:ext cx="672859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7304" cy="53788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15852"/>
            <a:ext cx="1065718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77420"/>
            <a:ext cx="10801200" cy="67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774" y="4938640"/>
            <a:ext cx="1080784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404" y="5870546"/>
            <a:ext cx="392443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61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01200" cy="537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1217"/>
            <a:ext cx="828091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327729"/>
            <a:ext cx="216024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077609"/>
            <a:ext cx="828091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76872"/>
            <a:ext cx="828091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5530" y="4653136"/>
            <a:ext cx="978133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17486"/>
            <a:ext cx="338437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4997"/>
            <a:ext cx="928903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7661"/>
            <a:ext cx="396044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16834"/>
            <a:ext cx="828091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3917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