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2762250"/>
            <a:ext cx="82391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725144"/>
            <a:ext cx="60198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300287"/>
            <a:ext cx="1073467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055" y="2072571"/>
            <a:ext cx="10513281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7262" y="3326084"/>
            <a:ext cx="5122714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204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68760"/>
            <a:ext cx="10291886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0556" y="2492896"/>
            <a:ext cx="10738778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5400" y="3670771"/>
            <a:ext cx="10723934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8867" y="4869160"/>
            <a:ext cx="3030869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57362"/>
            <a:ext cx="113061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90637"/>
            <a:ext cx="1066800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5949280"/>
            <a:ext cx="34480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838200"/>
            <a:ext cx="7162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838325"/>
            <a:ext cx="106870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7639" y="1615407"/>
            <a:ext cx="10291886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5835" y="2852936"/>
            <a:ext cx="10713690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5835" y="3983197"/>
            <a:ext cx="10713690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107537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1484784"/>
            <a:ext cx="10753725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1384" y="2708920"/>
            <a:ext cx="10897740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0498" y="3848695"/>
            <a:ext cx="10758625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384" y="5083143"/>
            <a:ext cx="10291886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7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490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5877272"/>
            <a:ext cx="3312368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52537"/>
            <a:ext cx="112109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420888"/>
            <a:ext cx="648072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114550"/>
            <a:ext cx="106299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988840"/>
            <a:ext cx="9145016" cy="288032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3392" y="3032956"/>
            <a:ext cx="3456384" cy="226825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252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636912"/>
            <a:ext cx="576064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57312"/>
            <a:ext cx="109347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59180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33575"/>
            <a:ext cx="1128712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314575"/>
            <a:ext cx="1093470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14575"/>
            <a:ext cx="10291886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8650" y="3429000"/>
            <a:ext cx="5971406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2025-08-09T15:26:20Z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