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2667000"/>
            <a:ext cx="809625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2109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0892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8569" y="267293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739698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371376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72514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1124745"/>
            <a:ext cx="10801200" cy="56508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20486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414908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2221" y="508518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936" y="504168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5041686"/>
            <a:ext cx="2016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8886" y="601123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12976"/>
            <a:ext cx="5705475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148478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5412"/>
            <a:ext cx="116871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573016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537091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585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519015"/>
            <a:ext cx="9433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37847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8823"/>
          <a:stretch/>
        </p:blipFill>
        <p:spPr>
          <a:xfrm>
            <a:off x="263352" y="1340769"/>
            <a:ext cx="11233248" cy="331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429000"/>
            <a:ext cx="11268075" cy="2895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63837"/>
          <a:stretch/>
        </p:blipFill>
        <p:spPr>
          <a:xfrm>
            <a:off x="119336" y="1440090"/>
            <a:ext cx="11233248" cy="19580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4880" y="1556792"/>
            <a:ext cx="98836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2549452"/>
            <a:ext cx="105131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3549966"/>
            <a:ext cx="1080120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4582837"/>
            <a:ext cx="10828167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0805" y="5615708"/>
            <a:ext cx="4015035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72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43841"/>
          <a:stretch/>
        </p:blipFill>
        <p:spPr>
          <a:xfrm>
            <a:off x="191344" y="1484784"/>
            <a:ext cx="1175385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36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97" y="3429000"/>
            <a:ext cx="113823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0479"/>
          <a:stretch/>
        </p:blipFill>
        <p:spPr>
          <a:xfrm>
            <a:off x="149622" y="1340768"/>
            <a:ext cx="11753850" cy="19762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484784"/>
            <a:ext cx="1080120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6562" y="2471850"/>
            <a:ext cx="1080120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244" y="3570249"/>
            <a:ext cx="1080120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684" y="4534236"/>
            <a:ext cx="1755924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51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665296" cy="549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98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196752"/>
            <a:ext cx="11777506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24"/>
          <a:stretch/>
        </p:blipFill>
        <p:spPr>
          <a:xfrm>
            <a:off x="142875" y="1556792"/>
            <a:ext cx="11906250" cy="3815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4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09775"/>
            <a:ext cx="118205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1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395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08966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73016"/>
            <a:ext cx="9168408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402058"/>
            <a:ext cx="3672408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86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449272" cy="5577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72008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7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73016"/>
            <a:ext cx="9168408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486840"/>
            <a:ext cx="6048672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11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109251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061877"/>
            <a:ext cx="9168408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9767" y="4012909"/>
            <a:ext cx="7402537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80067"/>
            <a:ext cx="11161240" cy="54172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68760"/>
            <a:ext cx="864096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63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400175"/>
            <a:ext cx="10729192" cy="526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73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010900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768966"/>
            <a:ext cx="9426724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561499"/>
            <a:ext cx="4968552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16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2871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14233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2189"/>
          <a:stretch/>
        </p:blipFill>
        <p:spPr>
          <a:xfrm>
            <a:off x="191344" y="1556792"/>
            <a:ext cx="11668125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8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3277095"/>
            <a:ext cx="1104900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554" t="60776"/>
          <a:stretch/>
        </p:blipFill>
        <p:spPr>
          <a:xfrm>
            <a:off x="623392" y="1340768"/>
            <a:ext cx="11020053" cy="19054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4530" y="1484784"/>
            <a:ext cx="1006207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397448"/>
            <a:ext cx="10657184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437098"/>
            <a:ext cx="10729192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420965"/>
            <a:ext cx="468052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48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7" y="1340768"/>
            <a:ext cx="118967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34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1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74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20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2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99345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20888"/>
            <a:ext cx="1368152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381015"/>
            <a:ext cx="1368152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49116"/>
          <a:stretch/>
        </p:blipFill>
        <p:spPr>
          <a:xfrm>
            <a:off x="263352" y="4221088"/>
            <a:ext cx="10925175" cy="20162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46283" y="4405295"/>
            <a:ext cx="1368152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6283" y="5326638"/>
            <a:ext cx="1368152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08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14475"/>
            <a:ext cx="116395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5" y="3429000"/>
            <a:ext cx="96361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486654"/>
            <a:ext cx="6480720" cy="598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0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0109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58974"/>
            <a:ext cx="9433048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621258"/>
            <a:ext cx="612068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9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2203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517232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62087"/>
            <a:ext cx="117443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88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776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484784"/>
            <a:ext cx="10081120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92896"/>
            <a:ext cx="10657184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93586"/>
            <a:ext cx="10729192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94276"/>
            <a:ext cx="10657184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494966"/>
            <a:ext cx="7992888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65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66850"/>
            <a:ext cx="116586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73016"/>
            <a:ext cx="10297144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40698"/>
            <a:ext cx="7704856" cy="587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33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348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0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14475"/>
            <a:ext cx="117062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80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967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98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38250"/>
            <a:ext cx="11161240" cy="54109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6073140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918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48478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326035"/>
            <a:ext cx="11229975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46495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114585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772816"/>
            <a:ext cx="9865096" cy="1593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434" y="2708920"/>
            <a:ext cx="15621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300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3240" y="289391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86104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3861048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2025-08-10T02:56:05Z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