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645379" cy="1481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106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552575"/>
            <a:ext cx="10277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1552575"/>
            <a:ext cx="981925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7551" y="2518012"/>
            <a:ext cx="10159009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7551" y="3429000"/>
            <a:ext cx="10159009" cy="7067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417" y="4483566"/>
            <a:ext cx="1368152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99628"/>
            <a:ext cx="110871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3727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248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061" y="1638853"/>
            <a:ext cx="981925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636912"/>
            <a:ext cx="10009112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288" y="3563271"/>
            <a:ext cx="10076184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751" y="4612523"/>
            <a:ext cx="9947721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5592194"/>
            <a:ext cx="6672064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0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775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417"/>
          <a:stretch/>
        </p:blipFill>
        <p:spPr>
          <a:xfrm>
            <a:off x="191344" y="1484784"/>
            <a:ext cx="1110615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2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2395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702384"/>
            <a:ext cx="10729192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4653136"/>
            <a:ext cx="11089232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5687089"/>
            <a:ext cx="10873208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45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7"/>
            <a:ext cx="11688900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4166"/>
            <a:ext cx="111347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44166"/>
            <a:ext cx="10873208" cy="6606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2564904"/>
            <a:ext cx="10873208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577" y="3556418"/>
            <a:ext cx="10991999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345" y="4527117"/>
            <a:ext cx="8208912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7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2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330077"/>
            <a:ext cx="115919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60" y="3140968"/>
            <a:ext cx="118300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33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234" t="256" r="1292" b="34473"/>
          <a:stretch/>
        </p:blipFill>
        <p:spPr>
          <a:xfrm>
            <a:off x="54024" y="1499989"/>
            <a:ext cx="11658600" cy="387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3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2087"/>
            <a:ext cx="116490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633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9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6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19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2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772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354"/>
          <a:stretch/>
        </p:blipFill>
        <p:spPr>
          <a:xfrm>
            <a:off x="119336" y="1656016"/>
            <a:ext cx="11763375" cy="37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69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9237"/>
            <a:ext cx="11639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7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80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95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0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93862"/>
            <a:ext cx="111156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00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79208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0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229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23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49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4"/>
            <a:ext cx="9736857" cy="18722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3" y="4581128"/>
            <a:ext cx="1656184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37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062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981925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10297144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873208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1" y="5529372"/>
            <a:ext cx="5184576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5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10"/>
            <a:ext cx="10657184" cy="5436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2132856"/>
            <a:ext cx="9433048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3068960"/>
            <a:ext cx="981925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3984792"/>
            <a:ext cx="10179297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403" y="4893202"/>
            <a:ext cx="9999278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5" y="5890995"/>
            <a:ext cx="1800200" cy="6522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40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8441"/>
            <a:ext cx="110680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708920"/>
            <a:ext cx="648072" cy="4542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6805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636912"/>
            <a:ext cx="648072" cy="4542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58578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1633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05112"/>
            <a:ext cx="9361040" cy="6798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2025-08-09T14:06:37Z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