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528887"/>
            <a:ext cx="92202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1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6375"/>
            <a:ext cx="116300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5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484784"/>
            <a:ext cx="10873208" cy="5150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10153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94565"/>
            <a:ext cx="10153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20516"/>
            <a:ext cx="10153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5822757"/>
            <a:ext cx="10153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95" y="2276872"/>
            <a:ext cx="61912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95525"/>
            <a:ext cx="1174432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1"/>
            <a:ext cx="11233248" cy="53195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68761"/>
            <a:ext cx="10153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04864"/>
            <a:ext cx="10657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3032121"/>
            <a:ext cx="10657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68224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4830650"/>
            <a:ext cx="10657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371" y="5760215"/>
            <a:ext cx="1692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1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8969" y="3284984"/>
            <a:ext cx="10658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1088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41350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0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10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19953"/>
            <a:ext cx="10846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31237"/>
            <a:ext cx="10846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65967"/>
            <a:ext cx="10774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6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48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918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1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688" y="1484784"/>
            <a:ext cx="115347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19953"/>
            <a:ext cx="10774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20888"/>
            <a:ext cx="10990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211" y="3374686"/>
            <a:ext cx="11115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77585"/>
            <a:ext cx="10990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1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919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95300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690" y="2312041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24193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75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52600"/>
            <a:ext cx="118491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87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725"/>
          <a:stretch/>
        </p:blipFill>
        <p:spPr>
          <a:xfrm>
            <a:off x="335360" y="1412776"/>
            <a:ext cx="1162050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2911" b="35508"/>
          <a:stretch/>
        </p:blipFill>
        <p:spPr>
          <a:xfrm>
            <a:off x="258019" y="4149080"/>
            <a:ext cx="11734800" cy="190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857"/>
          <a:stretch/>
        </p:blipFill>
        <p:spPr>
          <a:xfrm>
            <a:off x="263352" y="1412776"/>
            <a:ext cx="1162050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2025-08-10T04:01:07Z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