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402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484784"/>
            <a:ext cx="5038725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4950" y="3573016"/>
            <a:ext cx="623887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297144" cy="5092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19656"/>
            <a:ext cx="8712967" cy="450617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725834"/>
            <a:ext cx="3747527" cy="8715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2132856"/>
            <a:ext cx="1872208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19536" y="4005064"/>
            <a:ext cx="7200800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5520" y="4894684"/>
            <a:ext cx="7200800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03512" y="5725834"/>
            <a:ext cx="3456384" cy="58348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061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00212"/>
            <a:ext cx="110775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16832"/>
            <a:ext cx="10009112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9416" y="3068960"/>
            <a:ext cx="10585176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2936" y="4200092"/>
            <a:ext cx="7701335" cy="66906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225136" cy="53543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124744"/>
            <a:ext cx="9289032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9416" y="2276872"/>
            <a:ext cx="9865096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9416" y="3351058"/>
            <a:ext cx="9865096" cy="72601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9416" y="4539135"/>
            <a:ext cx="9865096" cy="5812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5400" y="5582416"/>
            <a:ext cx="7200800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442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918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9937104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3392" y="3503458"/>
            <a:ext cx="10657184" cy="64562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6709" y="4458780"/>
            <a:ext cx="10657184" cy="64562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376" y="5421098"/>
            <a:ext cx="1224136" cy="67219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67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71625"/>
            <a:ext cx="108775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583348"/>
            <a:ext cx="10153128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9416" y="2564904"/>
            <a:ext cx="10441160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636" y="3558183"/>
            <a:ext cx="10619939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0025" y="4510675"/>
            <a:ext cx="8658343" cy="67402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18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9"/>
            <a:ext cx="10513168" cy="52565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4039399"/>
            <a:ext cx="9793088" cy="54005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372" y="4869160"/>
            <a:ext cx="10189132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7408" y="5740673"/>
            <a:ext cx="9865096" cy="64065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1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10887075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772816"/>
            <a:ext cx="10657184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8705" y="2732366"/>
            <a:ext cx="10657184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5400" y="3691916"/>
            <a:ext cx="10585176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5400" y="4651466"/>
            <a:ext cx="10573598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7429" y="5634462"/>
            <a:ext cx="10573598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04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014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0311" y="1436222"/>
            <a:ext cx="2304256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1824" y="1468978"/>
            <a:ext cx="2304256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5900"/>
            <a:ext cx="108013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8953" y="1570185"/>
            <a:ext cx="10573598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9201" y="2516342"/>
            <a:ext cx="10573598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1140" y="3475281"/>
            <a:ext cx="10573598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0462" y="4457666"/>
            <a:ext cx="1589114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94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395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4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40768"/>
            <a:ext cx="9648825" cy="1885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394" y="3226718"/>
            <a:ext cx="106965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57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1" y="1412776"/>
            <a:ext cx="9774907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62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81137"/>
            <a:ext cx="111823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6950" y="1477054"/>
            <a:ext cx="9951658" cy="65580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5010" y="2420888"/>
            <a:ext cx="10573598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424" y="3428999"/>
            <a:ext cx="10573598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1424" y="4398168"/>
            <a:ext cx="10573598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42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9442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8953" y="1605354"/>
            <a:ext cx="10573598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8953" y="2590020"/>
            <a:ext cx="10573597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8952" y="3547032"/>
            <a:ext cx="10573597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0910" y="4580260"/>
            <a:ext cx="10573597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0910" y="5488710"/>
            <a:ext cx="10573597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87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728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2993" y="1391000"/>
            <a:ext cx="10573597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6747" y="2420888"/>
            <a:ext cx="10573597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3823" y="3356992"/>
            <a:ext cx="10573597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6747" y="4363434"/>
            <a:ext cx="10573597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2992" y="5305749"/>
            <a:ext cx="10573597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30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9"/>
            <a:ext cx="10081120" cy="53262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1311425"/>
            <a:ext cx="9721081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3411" y="2204864"/>
            <a:ext cx="9721081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422" y="3098303"/>
            <a:ext cx="9721081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7021" y="3989200"/>
            <a:ext cx="9721081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4818" y="4902079"/>
            <a:ext cx="9721081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3410" y="5856937"/>
            <a:ext cx="9721081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20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5850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628800"/>
            <a:ext cx="10513168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1441" y="2570634"/>
            <a:ext cx="1542111" cy="6332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16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56322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556792"/>
            <a:ext cx="3528392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585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9" y="2708920"/>
            <a:ext cx="936104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58227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433048" cy="3630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4064"/>
          <a:stretch/>
        </p:blipFill>
        <p:spPr>
          <a:xfrm>
            <a:off x="911424" y="4960215"/>
            <a:ext cx="9145016" cy="16446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420888"/>
            <a:ext cx="864096" cy="43204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9" y="1268760"/>
            <a:ext cx="10585176" cy="529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8489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8966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700808"/>
            <a:ext cx="9145016" cy="280831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3392" y="2656743"/>
            <a:ext cx="2304256" cy="174802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</Words>
  <Application>Microsoft Office PowerPoint</Application>
  <PresentationFormat>宽屏</PresentationFormat>
  <Paragraphs>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2025-08-09T10:57:14Z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