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500312"/>
            <a:ext cx="1130617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728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168" y="1412776"/>
            <a:ext cx="10997407" cy="7920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8586" y="2420887"/>
            <a:ext cx="10997407" cy="7301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2029" y="3367045"/>
            <a:ext cx="10997407" cy="7712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336" y="4354341"/>
            <a:ext cx="11161239" cy="7920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3121" y="5274422"/>
            <a:ext cx="5184576" cy="80214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9237"/>
            <a:ext cx="116490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347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429000"/>
            <a:ext cx="110775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3061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105" y="3501008"/>
            <a:ext cx="10780464" cy="86409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55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2490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564904"/>
            <a:ext cx="936104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2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89439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919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5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8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5"/>
            <a:ext cx="11636724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3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1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4594" y="2348880"/>
            <a:ext cx="10717834" cy="7920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5021" y="3366157"/>
            <a:ext cx="5036964" cy="86409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67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05000"/>
            <a:ext cx="117538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7225" y="4005064"/>
            <a:ext cx="10997407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4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2490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413" y="1484784"/>
            <a:ext cx="10854164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791" y="2564904"/>
            <a:ext cx="10997407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791" y="3661259"/>
            <a:ext cx="3292938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46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824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7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96094"/>
            <a:ext cx="111918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1" y="1196752"/>
            <a:ext cx="10729192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1293" y="2348880"/>
            <a:ext cx="10997407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3616" y="3450679"/>
            <a:ext cx="10997407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4601" y="4484004"/>
            <a:ext cx="10997407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1551" y="5601847"/>
            <a:ext cx="3126177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05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" y="1412776"/>
            <a:ext cx="117919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554"/>
          <a:stretch/>
        </p:blipFill>
        <p:spPr>
          <a:xfrm>
            <a:off x="335360" y="1412776"/>
            <a:ext cx="11039475" cy="482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210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9441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20888"/>
            <a:ext cx="864096" cy="6120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24192" y="2499629"/>
            <a:ext cx="864096" cy="6120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5640" y="3429000"/>
            <a:ext cx="1224136" cy="6120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9310" y="3458344"/>
            <a:ext cx="1311025" cy="6120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29308"/>
            <a:ext cx="111728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92896"/>
            <a:ext cx="864096" cy="6120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442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556792"/>
            <a:ext cx="864096" cy="6120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73" y="3284984"/>
            <a:ext cx="11096625" cy="2457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1504" y="4294866"/>
            <a:ext cx="9937104" cy="14475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872" y="5130366"/>
            <a:ext cx="1575647" cy="6120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90662"/>
            <a:ext cx="116681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73016"/>
            <a:ext cx="7416824" cy="6120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4581128"/>
            <a:ext cx="7992888" cy="6120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2025-08-09T13:57:26Z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