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5" r:id="rId32"/>
    <p:sldId id="354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  <p:sldId id="393" r:id="rId71"/>
    <p:sldId id="394" r:id="rId72"/>
    <p:sldId id="395" r:id="rId73"/>
    <p:sldId id="396" r:id="rId74"/>
    <p:sldId id="397" r:id="rId75"/>
  </p:sldIdLst>
  <p:sldSz cx="12192000" cy="6858000"/>
  <p:notesSz cx="6858000" cy="9144000"/>
  <p:custDataLst>
    <p:tags r:id="rId7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62" autoAdjust="0"/>
    <p:restoredTop sz="94660"/>
  </p:normalViewPr>
  <p:slideViewPr>
    <p:cSldViewPr showGuides="1">
      <p:cViewPr varScale="1">
        <p:scale>
          <a:sx n="82" d="100"/>
          <a:sy n="82" d="100"/>
        </p:scale>
        <p:origin x="73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865096" cy="464821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47800"/>
            <a:ext cx="117919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28310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3068960"/>
            <a:ext cx="25202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653136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02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585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132856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2132856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8549" y="2143799"/>
            <a:ext cx="16220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7978" y="2924944"/>
            <a:ext cx="11755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2948390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10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25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299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04864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70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7727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5013176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5805264"/>
            <a:ext cx="58326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8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3536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87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538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1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8813"/>
            <a:ext cx="117443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4127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09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2045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001566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39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538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00318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041431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769" y="3790148"/>
            <a:ext cx="41260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83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7348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20" y="4077072"/>
            <a:ext cx="1156335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8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7" y="1052736"/>
            <a:ext cx="10557437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62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776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0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680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132856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2885655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3638454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4367807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59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4747" y="2708920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6203" y="3501008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6151" y="5023309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3781" y="5789526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25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2575"/>
            <a:ext cx="115157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8686" y="3047184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89040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411" y="4561946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09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9330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24000"/>
            <a:ext cx="111633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44996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584" y="2288595"/>
            <a:ext cx="10900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999" y="3067698"/>
            <a:ext cx="10742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59" y="3811297"/>
            <a:ext cx="110892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4553672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52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80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2052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49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48190"/>
            <a:ext cx="117538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7962"/>
          <a:stretch/>
        </p:blipFill>
        <p:spPr>
          <a:xfrm>
            <a:off x="119336" y="1412776"/>
            <a:ext cx="11868150" cy="3710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43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0974"/>
          <a:stretch/>
        </p:blipFill>
        <p:spPr>
          <a:xfrm>
            <a:off x="119336" y="1556792"/>
            <a:ext cx="11763375" cy="230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50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9019"/>
          <a:stretch/>
        </p:blipFill>
        <p:spPr>
          <a:xfrm>
            <a:off x="191344" y="1844824"/>
            <a:ext cx="11763375" cy="360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00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4950"/>
          <a:stretch/>
        </p:blipFill>
        <p:spPr>
          <a:xfrm>
            <a:off x="352425" y="4963392"/>
            <a:ext cx="11839575" cy="72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90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86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109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68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790" y="1183359"/>
            <a:ext cx="118395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20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88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24012"/>
            <a:ext cx="117443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2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5" y="1340768"/>
            <a:ext cx="1186815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355" y="3534004"/>
            <a:ext cx="116586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71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191471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95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3061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08230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276872"/>
            <a:ext cx="10873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987788"/>
            <a:ext cx="10873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835" y="3726739"/>
            <a:ext cx="10873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7" y="4444016"/>
            <a:ext cx="109456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835" y="5210208"/>
            <a:ext cx="10873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835" y="5947020"/>
            <a:ext cx="43200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03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14487"/>
            <a:ext cx="116395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577" y="3008675"/>
            <a:ext cx="10873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89040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505001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07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85912"/>
            <a:ext cx="117062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00318"/>
            <a:ext cx="10873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578" y="3049893"/>
            <a:ext cx="10873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8301" y="3799468"/>
            <a:ext cx="10873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9810" y="4532161"/>
            <a:ext cx="78604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5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9010" cy="534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91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313" y="1124744"/>
            <a:ext cx="11753850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313" y="2420888"/>
            <a:ext cx="11753850" cy="2886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413" y="5274316"/>
            <a:ext cx="1167765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27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85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39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81150"/>
            <a:ext cx="118300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53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52575"/>
            <a:ext cx="118967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36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7155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41277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772923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692986"/>
            <a:ext cx="1166812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255" y="5273005"/>
            <a:ext cx="31146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29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3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85912"/>
            <a:ext cx="116014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08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252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90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1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4784"/>
            <a:ext cx="11925300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96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4012"/>
            <a:ext cx="116490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96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36912"/>
            <a:ext cx="116871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74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14487"/>
            <a:ext cx="116109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520333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4293096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22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062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727304"/>
            <a:ext cx="9793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2603" y="4458888"/>
            <a:ext cx="104100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190056"/>
            <a:ext cx="84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74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10725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141277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802555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852936"/>
            <a:ext cx="100789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74380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99980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358" y="5049982"/>
            <a:ext cx="32414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35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85912"/>
            <a:ext cx="116871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20398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410" y="3717032"/>
            <a:ext cx="109812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432" y="4504928"/>
            <a:ext cx="3510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24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33537"/>
            <a:ext cx="118110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96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049000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326" y="3680543"/>
            <a:ext cx="11210925" cy="147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3703" y="3680543"/>
            <a:ext cx="100365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280" y="4418730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35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95412"/>
            <a:ext cx="117348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63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000"/>
          <a:stretch/>
        </p:blipFill>
        <p:spPr>
          <a:xfrm>
            <a:off x="335360" y="1340768"/>
            <a:ext cx="11220450" cy="398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68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87100" cy="159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8830" y="1484784"/>
            <a:ext cx="29533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2280121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60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3523" y="2132856"/>
            <a:ext cx="100496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5749" y="2924944"/>
            <a:ext cx="101808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586" y="3717032"/>
            <a:ext cx="103830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505" y="4509120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675" y="5322799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26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5400"/>
            <a:ext cx="11330199" cy="530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04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09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55679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128712"/>
            <a:ext cx="118776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07752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76375"/>
            <a:ext cx="116681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6218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24000"/>
            <a:ext cx="116300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89913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00187"/>
            <a:ext cx="116300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5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9225"/>
            <a:ext cx="116395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155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49913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65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6810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27130"/>
            <a:ext cx="10009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003193"/>
            <a:ext cx="11449272" cy="14384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46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0</Words>
  <Application>Microsoft Office PowerPoint</Application>
  <PresentationFormat>宽屏</PresentationFormat>
  <Paragraphs>0</Paragraphs>
  <Slides>74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2025-08-12T07:05:26Z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