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74" r:id="rId44"/>
    <p:sldId id="375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2719387"/>
            <a:ext cx="6772275" cy="1419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675879"/>
            <a:ext cx="496855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3261" y="3717032"/>
            <a:ext cx="2680531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717032"/>
            <a:ext cx="468052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3823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772816"/>
            <a:ext cx="1029714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15703"/>
            <a:ext cx="1087320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89574"/>
            <a:ext cx="424847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39" y="3140968"/>
            <a:ext cx="1125855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576" y="3367045"/>
            <a:ext cx="104650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27871"/>
            <a:ext cx="1087320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250922"/>
            <a:ext cx="1108923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04925"/>
            <a:ext cx="11017224" cy="51673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3959893"/>
            <a:ext cx="9865097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871225"/>
            <a:ext cx="1008112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782557"/>
            <a:ext cx="806489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470" y="1628800"/>
            <a:ext cx="1059214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64904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418" y="3501008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418" y="4503050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950" y="5393382"/>
            <a:ext cx="351314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9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45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43050"/>
            <a:ext cx="113728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4776" y="1724254"/>
            <a:ext cx="10607649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708920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634971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890" y="4561022"/>
            <a:ext cx="269377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9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24000"/>
            <a:ext cx="117538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388" y="3488521"/>
            <a:ext cx="1112523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161" y="4468360"/>
            <a:ext cx="5840887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0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41160" cy="528740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538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1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38287"/>
            <a:ext cx="114681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601743"/>
            <a:ext cx="11017224" cy="641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645024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60241"/>
            <a:ext cx="504056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92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319" y="1340768"/>
            <a:ext cx="118681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169" y="3097644"/>
            <a:ext cx="1122045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6320" y="3356992"/>
            <a:ext cx="1072630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322" y="4284547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359" y="5244886"/>
            <a:ext cx="10313209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52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252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551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30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8136" y="1609582"/>
            <a:ext cx="1068923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64904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241" y="3520226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019" y="4475548"/>
            <a:ext cx="11017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454316"/>
            <a:ext cx="756084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35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9"/>
            <a:ext cx="11017224" cy="5280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54361"/>
            <a:ext cx="964907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6285" y="4077072"/>
            <a:ext cx="1013429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9643" y="4967953"/>
            <a:ext cx="1014093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837947"/>
            <a:ext cx="302433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64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10873208" cy="5256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102188"/>
            <a:ext cx="9793089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776" y="4959466"/>
            <a:ext cx="9961785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4740" y="5886980"/>
            <a:ext cx="715350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67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3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585912"/>
            <a:ext cx="93726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23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9"/>
            <a:ext cx="11017223" cy="360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725144"/>
            <a:ext cx="10153128" cy="18719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063679"/>
            <a:ext cx="1036915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9206" y="4915269"/>
            <a:ext cx="1036915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8603" y="5825042"/>
            <a:ext cx="7479685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0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466"/>
          <a:stretch/>
        </p:blipFill>
        <p:spPr>
          <a:xfrm>
            <a:off x="335360" y="1340768"/>
            <a:ext cx="11249025" cy="45832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062958"/>
            <a:ext cx="648072" cy="510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0662"/>
            <a:ext cx="117633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5144" y="3573016"/>
            <a:ext cx="1036915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505345"/>
            <a:ext cx="105851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09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105851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058" y="2420888"/>
            <a:ext cx="105851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058" y="3410690"/>
            <a:ext cx="105851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866" y="4400492"/>
            <a:ext cx="105851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398614"/>
            <a:ext cx="105851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66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81175"/>
            <a:ext cx="115728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95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42897" cy="513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411"/>
          <a:stretch/>
        </p:blipFill>
        <p:spPr>
          <a:xfrm>
            <a:off x="191344" y="1340768"/>
            <a:ext cx="11649075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36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340768"/>
            <a:ext cx="10657184" cy="35859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26705"/>
            <a:ext cx="10657184" cy="169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0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484784"/>
            <a:ext cx="9455299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533" y="2276872"/>
            <a:ext cx="10585176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96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00725" cy="52236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05799"/>
            <a:ext cx="95770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05064"/>
            <a:ext cx="95770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272" y="4871699"/>
            <a:ext cx="95770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738334"/>
            <a:ext cx="95770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7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616012" cy="516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0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9725"/>
            <a:ext cx="11649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636912"/>
            <a:ext cx="64807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4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14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90662"/>
            <a:ext cx="108680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61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14475"/>
            <a:ext cx="108489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82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680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429000"/>
            <a:ext cx="9355857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72930"/>
            <a:ext cx="914501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9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205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6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38103" cy="54097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399" y="1340768"/>
            <a:ext cx="95770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878" y="2276872"/>
            <a:ext cx="9772609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649" y="3125417"/>
            <a:ext cx="9674837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572" y="4073295"/>
            <a:ext cx="9755913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1" y="4963950"/>
            <a:ext cx="9865093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964" y="5826741"/>
            <a:ext cx="428190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66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917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717032"/>
            <a:ext cx="867958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76375"/>
            <a:ext cx="117062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7816" y="3573016"/>
            <a:ext cx="28321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573016"/>
            <a:ext cx="131660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581128"/>
            <a:ext cx="208823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9225"/>
            <a:ext cx="111537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73016"/>
            <a:ext cx="460851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2470" y="3573016"/>
            <a:ext cx="3056137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53136"/>
            <a:ext cx="15841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73016"/>
            <a:ext cx="316835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573016"/>
            <a:ext cx="28321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38275"/>
            <a:ext cx="111537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6743" y="3573016"/>
            <a:ext cx="1191865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9109" y="4594521"/>
            <a:ext cx="3303961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2207" y="4594521"/>
            <a:ext cx="4432225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2025-08-10T07:17:43Z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