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6" r:id="rId53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764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957512"/>
            <a:ext cx="115157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09800"/>
            <a:ext cx="112204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15662"/>
            <a:ext cx="10200456" cy="2653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775" y="3104964"/>
            <a:ext cx="2585889" cy="1543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14475"/>
            <a:ext cx="116300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47862"/>
            <a:ext cx="110871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19300"/>
            <a:ext cx="111156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466975"/>
            <a:ext cx="921067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47800"/>
            <a:ext cx="110680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8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347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1446275"/>
            <a:ext cx="107746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387" y="2420888"/>
            <a:ext cx="109547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95501"/>
            <a:ext cx="11134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377" y="4350824"/>
            <a:ext cx="11134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344" y="5291680"/>
            <a:ext cx="11134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4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414587"/>
            <a:ext cx="112109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738" y="2492896"/>
            <a:ext cx="11134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814" y="3430670"/>
            <a:ext cx="11134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13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9"/>
            <a:ext cx="11632410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47900"/>
            <a:ext cx="116205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7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052736"/>
            <a:ext cx="1166812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857608"/>
            <a:ext cx="116681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2575"/>
            <a:ext cx="117157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24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05012"/>
            <a:ext cx="118300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3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7337"/>
            <a:ext cx="116300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9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62100"/>
            <a:ext cx="116300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48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57462"/>
            <a:ext cx="115633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2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81200"/>
            <a:ext cx="117252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64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3600"/>
            <a:ext cx="115443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3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33587"/>
            <a:ext cx="116776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4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6681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49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62100"/>
            <a:ext cx="115157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4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71625"/>
            <a:ext cx="115538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55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00312"/>
            <a:ext cx="115919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7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19300"/>
            <a:ext cx="116776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90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8287"/>
            <a:ext cx="11677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8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19237"/>
            <a:ext cx="115538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1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48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71625"/>
            <a:ext cx="115062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26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38350"/>
            <a:ext cx="115919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7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0187"/>
            <a:ext cx="110775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57400"/>
            <a:ext cx="116109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15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62075"/>
            <a:ext cx="106203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2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14475"/>
            <a:ext cx="1115377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1514475"/>
            <a:ext cx="7416824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1529" y="2564904"/>
            <a:ext cx="7416824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3515796"/>
            <a:ext cx="8496944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1529" y="4480853"/>
            <a:ext cx="7416824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62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90725"/>
            <a:ext cx="116586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2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107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7" y="1411106"/>
            <a:ext cx="9578727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20888"/>
            <a:ext cx="1015312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356992"/>
            <a:ext cx="1015312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263" y="4374231"/>
            <a:ext cx="1015312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390776"/>
            <a:ext cx="3096344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67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85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604962"/>
            <a:ext cx="102870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51854"/>
            <a:ext cx="1015312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549841"/>
            <a:ext cx="1015312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472163"/>
            <a:ext cx="1015312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949" y="4407098"/>
            <a:ext cx="1015312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88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19237"/>
            <a:ext cx="115919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5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1"/>
            <a:ext cx="9577064" cy="5832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692696"/>
            <a:ext cx="9001000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464" y="1472858"/>
            <a:ext cx="961208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8448" y="2253020"/>
            <a:ext cx="961208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5308" y="3017760"/>
            <a:ext cx="961208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5308" y="3769434"/>
            <a:ext cx="961208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8448" y="4524090"/>
            <a:ext cx="961208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5453" y="5255401"/>
            <a:ext cx="9612088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6040504"/>
            <a:ext cx="3744416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74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43112"/>
            <a:ext cx="116681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09762"/>
            <a:ext cx="113061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985962"/>
            <a:ext cx="97536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90675"/>
            <a:ext cx="110966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2060"/>
            <a:ext cx="10657184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216" y="2492896"/>
            <a:ext cx="11012392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920" y="3524070"/>
            <a:ext cx="11012392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788" y="4555244"/>
            <a:ext cx="11012392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87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0204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807" y="1484784"/>
            <a:ext cx="11012392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807" y="2492896"/>
            <a:ext cx="11012392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807" y="3501008"/>
            <a:ext cx="11012392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442596"/>
            <a:ext cx="11012392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042" y="5457428"/>
            <a:ext cx="11012392" cy="61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91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87075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7" y="2276872"/>
            <a:ext cx="576064" cy="611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81200"/>
            <a:ext cx="107251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92494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5374" y="390087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43050"/>
            <a:ext cx="11001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3573016"/>
            <a:ext cx="98931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09120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9"/>
            <a:ext cx="11161240" cy="5375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5248" y="2060848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</Words>
  <Application>Microsoft Office PowerPoint</Application>
  <PresentationFormat>宽屏</PresentationFormat>
  <Paragraphs>1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2025-08-09T15:02:46Z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