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4" r:id="rId70"/>
    <p:sldId id="395" r:id="rId71"/>
    <p:sldId id="396" r:id="rId72"/>
    <p:sldId id="397" r:id="rId73"/>
    <p:sldId id="398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871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871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42096"/>
            <a:ext cx="10081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48463"/>
            <a:ext cx="69127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2744258"/>
            <a:ext cx="103277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15607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86956"/>
            <a:ext cx="7632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5777"/>
            <a:ext cx="112395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730227"/>
            <a:ext cx="607695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4115015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4462"/>
            <a:ext cx="113347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8999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76254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755324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85725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1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538"/>
          <a:stretch/>
        </p:blipFill>
        <p:spPr>
          <a:xfrm>
            <a:off x="263352" y="1628800"/>
            <a:ext cx="11649075" cy="12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9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2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4204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773" y="2892406"/>
            <a:ext cx="101360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65775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37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676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39773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46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367563"/>
            <a:ext cx="11649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9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4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5412"/>
            <a:ext cx="116395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2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04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25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4964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63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2655" y="2770875"/>
            <a:ext cx="102645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27019"/>
            <a:ext cx="69847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9544" y="4791622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697" y="5481284"/>
            <a:ext cx="35201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48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3206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19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394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91644"/>
            <a:ext cx="4320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72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04987"/>
            <a:ext cx="118110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586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1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96752"/>
            <a:ext cx="1175385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9" y="5302027"/>
            <a:ext cx="116205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7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1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2075"/>
            <a:ext cx="117252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4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38312"/>
            <a:ext cx="117538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1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7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140968"/>
            <a:ext cx="116776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79401"/>
            <a:ext cx="10906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566862"/>
            <a:ext cx="6027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1" y="2922421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0842" y="3441539"/>
            <a:ext cx="6041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9" y="4812159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847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8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0502" y="2708920"/>
            <a:ext cx="99333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79887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18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5016" y="2802704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358" y="3476163"/>
            <a:ext cx="108698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495" y="4143797"/>
            <a:ext cx="24061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66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105297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688" y="4725144"/>
            <a:ext cx="109369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689" y="5373216"/>
            <a:ext cx="9784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66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1908" y="2720643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9000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880" y="4103004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66380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409" y="5410871"/>
            <a:ext cx="35123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14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747"/>
          <a:stretch/>
        </p:blipFill>
        <p:spPr>
          <a:xfrm>
            <a:off x="335360" y="1628800"/>
            <a:ext cx="11620500" cy="252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140968"/>
            <a:ext cx="111156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00" y="2420888"/>
            <a:ext cx="109442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87" y="1696988"/>
            <a:ext cx="10991850" cy="72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9689" y="1744697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468" y="2444334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394" y="3119876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603" y="3788380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9763" y="4475808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289" y="5143133"/>
            <a:ext cx="1081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9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3987"/>
            <a:ext cx="117919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9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014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2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633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61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3037"/>
            <a:ext cx="116586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2856"/>
            <a:ext cx="7200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584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4" y="4653136"/>
            <a:ext cx="116300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9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0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7264" cy="516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5" y="980728"/>
            <a:ext cx="7560840" cy="4820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811524"/>
            <a:ext cx="89630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9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1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5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1"/>
            <a:ext cx="9505056" cy="4312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89240"/>
            <a:ext cx="9073008" cy="10125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772816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4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47800"/>
            <a:ext cx="100290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1988840"/>
            <a:ext cx="11109201" cy="4387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88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780928"/>
            <a:ext cx="11161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396258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437" y="4079477"/>
            <a:ext cx="24832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4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47837"/>
            <a:ext cx="115824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747837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05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1019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642" y="1311533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907" y="1938608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886" y="2600852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636" y="3245512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625" y="3954442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626" y="4599102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502" y="5239318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4472" y="5898177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67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3056"/>
            <a:ext cx="111252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347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7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299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6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14683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9786" y="2132112"/>
            <a:ext cx="14066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6003" y="4268974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1" y="4948858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628742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51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71637"/>
            <a:ext cx="110680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92406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656" y="3789040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001" y="4482068"/>
            <a:ext cx="10515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11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11233248" cy="524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2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814"/>
          <a:stretch/>
        </p:blipFill>
        <p:spPr>
          <a:xfrm>
            <a:off x="263352" y="1340768"/>
            <a:ext cx="11725275" cy="478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35" y="3388643"/>
            <a:ext cx="1133475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9262" y="2112677"/>
            <a:ext cx="28789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2112677"/>
            <a:ext cx="28789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547900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0618" y="4940066"/>
            <a:ext cx="35132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765"/>
          <a:stretch/>
        </p:blipFill>
        <p:spPr>
          <a:xfrm>
            <a:off x="191344" y="1412776"/>
            <a:ext cx="11801475" cy="39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7129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0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6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44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62125"/>
            <a:ext cx="112680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8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420888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758381"/>
            <a:ext cx="28789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37112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52562"/>
            <a:ext cx="116967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2025-08-12T03:54:45Z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